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4" r:id="rId6"/>
    <p:sldId id="267" r:id="rId7"/>
    <p:sldId id="259" r:id="rId8"/>
    <p:sldId id="269" r:id="rId9"/>
    <p:sldId id="260" r:id="rId10"/>
    <p:sldId id="262" r:id="rId11"/>
    <p:sldId id="263"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EA2ACA-2268-4A0C-99F6-BA83A48CC8AC}" v="29" dt="2020-09-20T09:10:27.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60"/>
  </p:normalViewPr>
  <p:slideViewPr>
    <p:cSldViewPr snapToGrid="0">
      <p:cViewPr varScale="1">
        <p:scale>
          <a:sx n="101" d="100"/>
          <a:sy n="101" d="100"/>
        </p:scale>
        <p:origin x="144"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elli, Paul" userId="213e08d9-64b2-4c4a-96f3-ece5d30e2e43" providerId="ADAL" clId="{A8EA2ACA-2268-4A0C-99F6-BA83A48CC8AC}"/>
    <pc:docChg chg="undo custSel mod addSld delSld modSld sldOrd">
      <pc:chgData name="Savelli, Paul" userId="213e08d9-64b2-4c4a-96f3-ece5d30e2e43" providerId="ADAL" clId="{A8EA2ACA-2268-4A0C-99F6-BA83A48CC8AC}" dt="2020-09-20T09:10:38.517" v="1265" actId="313"/>
      <pc:docMkLst>
        <pc:docMk/>
      </pc:docMkLst>
      <pc:sldChg chg="addSp delSp modSp mod setBg">
        <pc:chgData name="Savelli, Paul" userId="213e08d9-64b2-4c4a-96f3-ece5d30e2e43" providerId="ADAL" clId="{A8EA2ACA-2268-4A0C-99F6-BA83A48CC8AC}" dt="2020-09-20T08:48:57.201" v="448" actId="20577"/>
        <pc:sldMkLst>
          <pc:docMk/>
          <pc:sldMk cId="3837244279" sldId="256"/>
        </pc:sldMkLst>
        <pc:spChg chg="mod ord">
          <ac:chgData name="Savelli, Paul" userId="213e08d9-64b2-4c4a-96f3-ece5d30e2e43" providerId="ADAL" clId="{A8EA2ACA-2268-4A0C-99F6-BA83A48CC8AC}" dt="2020-09-20T08:48:20.977" v="388" actId="20577"/>
          <ac:spMkLst>
            <pc:docMk/>
            <pc:sldMk cId="3837244279" sldId="256"/>
            <ac:spMk id="2" creationId="{8394D2D4-1069-4485-B1C8-8A726015B571}"/>
          </ac:spMkLst>
        </pc:spChg>
        <pc:spChg chg="mod ord">
          <ac:chgData name="Savelli, Paul" userId="213e08d9-64b2-4c4a-96f3-ece5d30e2e43" providerId="ADAL" clId="{A8EA2ACA-2268-4A0C-99F6-BA83A48CC8AC}" dt="2020-09-20T08:48:57.201" v="448" actId="20577"/>
          <ac:spMkLst>
            <pc:docMk/>
            <pc:sldMk cId="3837244279" sldId="256"/>
            <ac:spMk id="3" creationId="{8A1F14DC-85E8-4D43-9667-8AB1804C58A4}"/>
          </ac:spMkLst>
        </pc:spChg>
        <pc:spChg chg="add del">
          <ac:chgData name="Savelli, Paul" userId="213e08d9-64b2-4c4a-96f3-ece5d30e2e43" providerId="ADAL" clId="{A8EA2ACA-2268-4A0C-99F6-BA83A48CC8AC}" dt="2020-09-20T08:47:39.519" v="316" actId="26606"/>
          <ac:spMkLst>
            <pc:docMk/>
            <pc:sldMk cId="3837244279" sldId="256"/>
            <ac:spMk id="14" creationId="{B4D3D850-2041-4B7C-AED9-54DA385B14F7}"/>
          </ac:spMkLst>
        </pc:spChg>
        <pc:spChg chg="add del">
          <ac:chgData name="Savelli, Paul" userId="213e08d9-64b2-4c4a-96f3-ece5d30e2e43" providerId="ADAL" clId="{A8EA2ACA-2268-4A0C-99F6-BA83A48CC8AC}" dt="2020-09-20T08:47:39.519" v="316" actId="26606"/>
          <ac:spMkLst>
            <pc:docMk/>
            <pc:sldMk cId="3837244279" sldId="256"/>
            <ac:spMk id="16" creationId="{B497CCB5-5FC2-473C-AFCC-2430CEF1DF71}"/>
          </ac:spMkLst>
        </pc:spChg>
        <pc:spChg chg="add del">
          <ac:chgData name="Savelli, Paul" userId="213e08d9-64b2-4c4a-96f3-ece5d30e2e43" providerId="ADAL" clId="{A8EA2ACA-2268-4A0C-99F6-BA83A48CC8AC}" dt="2020-09-20T08:47:39.519" v="316" actId="26606"/>
          <ac:spMkLst>
            <pc:docMk/>
            <pc:sldMk cId="3837244279" sldId="256"/>
            <ac:spMk id="18" creationId="{599C8C75-BFDF-44E7-A028-EEB5EDD58817}"/>
          </ac:spMkLst>
        </pc:spChg>
        <pc:spChg chg="add del">
          <ac:chgData name="Savelli, Paul" userId="213e08d9-64b2-4c4a-96f3-ece5d30e2e43" providerId="ADAL" clId="{A8EA2ACA-2268-4A0C-99F6-BA83A48CC8AC}" dt="2020-09-20T08:47:41.894" v="318" actId="26606"/>
          <ac:spMkLst>
            <pc:docMk/>
            <pc:sldMk cId="3837244279" sldId="256"/>
            <ac:spMk id="20" creationId="{114A821F-8663-46BA-8CC0-D4C44F639F3A}"/>
          </ac:spMkLst>
        </pc:spChg>
        <pc:spChg chg="add del">
          <ac:chgData name="Savelli, Paul" userId="213e08d9-64b2-4c4a-96f3-ece5d30e2e43" providerId="ADAL" clId="{A8EA2ACA-2268-4A0C-99F6-BA83A48CC8AC}" dt="2020-09-20T08:47:41.894" v="318" actId="26606"/>
          <ac:spMkLst>
            <pc:docMk/>
            <pc:sldMk cId="3837244279" sldId="256"/>
            <ac:spMk id="21" creationId="{1D50F262-343C-4101-AB3C-9DA1072F7305}"/>
          </ac:spMkLst>
        </pc:spChg>
        <pc:spChg chg="add del">
          <ac:chgData name="Savelli, Paul" userId="213e08d9-64b2-4c4a-96f3-ece5d30e2e43" providerId="ADAL" clId="{A8EA2ACA-2268-4A0C-99F6-BA83A48CC8AC}" dt="2020-09-20T08:47:41.894" v="318" actId="26606"/>
          <ac:spMkLst>
            <pc:docMk/>
            <pc:sldMk cId="3837244279" sldId="256"/>
            <ac:spMk id="22" creationId="{67EF550F-47CE-4FB2-9DAC-12AD835C833D}"/>
          </ac:spMkLst>
        </pc:spChg>
        <pc:spChg chg="add del">
          <ac:chgData name="Savelli, Paul" userId="213e08d9-64b2-4c4a-96f3-ece5d30e2e43" providerId="ADAL" clId="{A8EA2ACA-2268-4A0C-99F6-BA83A48CC8AC}" dt="2020-09-20T08:47:41.894" v="318" actId="26606"/>
          <ac:spMkLst>
            <pc:docMk/>
            <pc:sldMk cId="3837244279" sldId="256"/>
            <ac:spMk id="23" creationId="{6A0924B3-0260-445E-AFD7-9533C0D1B3C9}"/>
          </ac:spMkLst>
        </pc:spChg>
        <pc:spChg chg="add del">
          <ac:chgData name="Savelli, Paul" userId="213e08d9-64b2-4c4a-96f3-ece5d30e2e43" providerId="ADAL" clId="{A8EA2ACA-2268-4A0C-99F6-BA83A48CC8AC}" dt="2020-09-20T08:47:41.894" v="318" actId="26606"/>
          <ac:spMkLst>
            <pc:docMk/>
            <pc:sldMk cId="3837244279" sldId="256"/>
            <ac:spMk id="24" creationId="{7C34E8CB-B972-4A94-8469-315C10C2AA93}"/>
          </ac:spMkLst>
        </pc:spChg>
        <pc:spChg chg="add del">
          <ac:chgData name="Savelli, Paul" userId="213e08d9-64b2-4c4a-96f3-ece5d30e2e43" providerId="ADAL" clId="{A8EA2ACA-2268-4A0C-99F6-BA83A48CC8AC}" dt="2020-09-20T08:47:43.727" v="320" actId="26606"/>
          <ac:spMkLst>
            <pc:docMk/>
            <pc:sldMk cId="3837244279" sldId="256"/>
            <ac:spMk id="26" creationId="{B4D3D850-2041-4B7C-AED9-54DA385B14F7}"/>
          </ac:spMkLst>
        </pc:spChg>
        <pc:spChg chg="add del">
          <ac:chgData name="Savelli, Paul" userId="213e08d9-64b2-4c4a-96f3-ece5d30e2e43" providerId="ADAL" clId="{A8EA2ACA-2268-4A0C-99F6-BA83A48CC8AC}" dt="2020-09-20T08:47:43.727" v="320" actId="26606"/>
          <ac:spMkLst>
            <pc:docMk/>
            <pc:sldMk cId="3837244279" sldId="256"/>
            <ac:spMk id="27" creationId="{B497CCB5-5FC2-473C-AFCC-2430CEF1DF71}"/>
          </ac:spMkLst>
        </pc:spChg>
        <pc:spChg chg="add del">
          <ac:chgData name="Savelli, Paul" userId="213e08d9-64b2-4c4a-96f3-ece5d30e2e43" providerId="ADAL" clId="{A8EA2ACA-2268-4A0C-99F6-BA83A48CC8AC}" dt="2020-09-20T08:47:43.727" v="320" actId="26606"/>
          <ac:spMkLst>
            <pc:docMk/>
            <pc:sldMk cId="3837244279" sldId="256"/>
            <ac:spMk id="28" creationId="{599C8C75-BFDF-44E7-A028-EEB5EDD58817}"/>
          </ac:spMkLst>
        </pc:spChg>
        <pc:spChg chg="add del">
          <ac:chgData name="Savelli, Paul" userId="213e08d9-64b2-4c4a-96f3-ece5d30e2e43" providerId="ADAL" clId="{A8EA2ACA-2268-4A0C-99F6-BA83A48CC8AC}" dt="2020-09-20T08:47:45.067" v="322" actId="26606"/>
          <ac:spMkLst>
            <pc:docMk/>
            <pc:sldMk cId="3837244279" sldId="256"/>
            <ac:spMk id="30" creationId="{1D50F262-343C-4101-AB3C-9DA1072F7305}"/>
          </ac:spMkLst>
        </pc:spChg>
        <pc:spChg chg="add del">
          <ac:chgData name="Savelli, Paul" userId="213e08d9-64b2-4c4a-96f3-ece5d30e2e43" providerId="ADAL" clId="{A8EA2ACA-2268-4A0C-99F6-BA83A48CC8AC}" dt="2020-09-20T08:47:45.067" v="322" actId="26606"/>
          <ac:spMkLst>
            <pc:docMk/>
            <pc:sldMk cId="3837244279" sldId="256"/>
            <ac:spMk id="31" creationId="{6A0924B3-0260-445E-AFD7-9533C0D1B3C9}"/>
          </ac:spMkLst>
        </pc:spChg>
        <pc:spChg chg="add del">
          <ac:chgData name="Savelli, Paul" userId="213e08d9-64b2-4c4a-96f3-ece5d30e2e43" providerId="ADAL" clId="{A8EA2ACA-2268-4A0C-99F6-BA83A48CC8AC}" dt="2020-09-20T08:47:45.067" v="322" actId="26606"/>
          <ac:spMkLst>
            <pc:docMk/>
            <pc:sldMk cId="3837244279" sldId="256"/>
            <ac:spMk id="32" creationId="{7C34E8CB-B972-4A94-8469-315C10C2AA93}"/>
          </ac:spMkLst>
        </pc:spChg>
        <pc:spChg chg="add del">
          <ac:chgData name="Savelli, Paul" userId="213e08d9-64b2-4c4a-96f3-ece5d30e2e43" providerId="ADAL" clId="{A8EA2ACA-2268-4A0C-99F6-BA83A48CC8AC}" dt="2020-09-20T08:47:45.067" v="322" actId="26606"/>
          <ac:spMkLst>
            <pc:docMk/>
            <pc:sldMk cId="3837244279" sldId="256"/>
            <ac:spMk id="33" creationId="{114A821F-8663-46BA-8CC0-D4C44F639F3A}"/>
          </ac:spMkLst>
        </pc:spChg>
        <pc:spChg chg="add del">
          <ac:chgData name="Savelli, Paul" userId="213e08d9-64b2-4c4a-96f3-ece5d30e2e43" providerId="ADAL" clId="{A8EA2ACA-2268-4A0C-99F6-BA83A48CC8AC}" dt="2020-09-20T08:47:45.067" v="322" actId="26606"/>
          <ac:spMkLst>
            <pc:docMk/>
            <pc:sldMk cId="3837244279" sldId="256"/>
            <ac:spMk id="34" creationId="{67EF550F-47CE-4FB2-9DAC-12AD835C833D}"/>
          </ac:spMkLst>
        </pc:spChg>
        <pc:spChg chg="add del">
          <ac:chgData name="Savelli, Paul" userId="213e08d9-64b2-4c4a-96f3-ece5d30e2e43" providerId="ADAL" clId="{A8EA2ACA-2268-4A0C-99F6-BA83A48CC8AC}" dt="2020-09-20T08:47:50.389" v="324" actId="26606"/>
          <ac:spMkLst>
            <pc:docMk/>
            <pc:sldMk cId="3837244279" sldId="256"/>
            <ac:spMk id="36" creationId="{B4D3D850-2041-4B7C-AED9-54DA385B14F7}"/>
          </ac:spMkLst>
        </pc:spChg>
        <pc:spChg chg="add del">
          <ac:chgData name="Savelli, Paul" userId="213e08d9-64b2-4c4a-96f3-ece5d30e2e43" providerId="ADAL" clId="{A8EA2ACA-2268-4A0C-99F6-BA83A48CC8AC}" dt="2020-09-20T08:47:50.389" v="324" actId="26606"/>
          <ac:spMkLst>
            <pc:docMk/>
            <pc:sldMk cId="3837244279" sldId="256"/>
            <ac:spMk id="37" creationId="{B497CCB5-5FC2-473C-AFCC-2430CEF1DF71}"/>
          </ac:spMkLst>
        </pc:spChg>
        <pc:spChg chg="add del">
          <ac:chgData name="Savelli, Paul" userId="213e08d9-64b2-4c4a-96f3-ece5d30e2e43" providerId="ADAL" clId="{A8EA2ACA-2268-4A0C-99F6-BA83A48CC8AC}" dt="2020-09-20T08:47:50.389" v="324" actId="26606"/>
          <ac:spMkLst>
            <pc:docMk/>
            <pc:sldMk cId="3837244279" sldId="256"/>
            <ac:spMk id="38" creationId="{599C8C75-BFDF-44E7-A028-EEB5EDD58817}"/>
          </ac:spMkLst>
        </pc:spChg>
        <pc:spChg chg="add">
          <ac:chgData name="Savelli, Paul" userId="213e08d9-64b2-4c4a-96f3-ece5d30e2e43" providerId="ADAL" clId="{A8EA2ACA-2268-4A0C-99F6-BA83A48CC8AC}" dt="2020-09-20T08:47:50.432" v="325" actId="26606"/>
          <ac:spMkLst>
            <pc:docMk/>
            <pc:sldMk cId="3837244279" sldId="256"/>
            <ac:spMk id="40" creationId="{1D50F262-343C-4101-AB3C-9DA1072F7305}"/>
          </ac:spMkLst>
        </pc:spChg>
        <pc:spChg chg="add">
          <ac:chgData name="Savelli, Paul" userId="213e08d9-64b2-4c4a-96f3-ece5d30e2e43" providerId="ADAL" clId="{A8EA2ACA-2268-4A0C-99F6-BA83A48CC8AC}" dt="2020-09-20T08:47:50.432" v="325" actId="26606"/>
          <ac:spMkLst>
            <pc:docMk/>
            <pc:sldMk cId="3837244279" sldId="256"/>
            <ac:spMk id="41" creationId="{6A0924B3-0260-445E-AFD7-9533C0D1B3C9}"/>
          </ac:spMkLst>
        </pc:spChg>
        <pc:spChg chg="add">
          <ac:chgData name="Savelli, Paul" userId="213e08d9-64b2-4c4a-96f3-ece5d30e2e43" providerId="ADAL" clId="{A8EA2ACA-2268-4A0C-99F6-BA83A48CC8AC}" dt="2020-09-20T08:47:50.432" v="325" actId="26606"/>
          <ac:spMkLst>
            <pc:docMk/>
            <pc:sldMk cId="3837244279" sldId="256"/>
            <ac:spMk id="42" creationId="{7C34E8CB-B972-4A94-8469-315C10C2AA93}"/>
          </ac:spMkLst>
        </pc:spChg>
        <pc:spChg chg="add">
          <ac:chgData name="Savelli, Paul" userId="213e08d9-64b2-4c4a-96f3-ece5d30e2e43" providerId="ADAL" clId="{A8EA2ACA-2268-4A0C-99F6-BA83A48CC8AC}" dt="2020-09-20T08:47:50.432" v="325" actId="26606"/>
          <ac:spMkLst>
            <pc:docMk/>
            <pc:sldMk cId="3837244279" sldId="256"/>
            <ac:spMk id="43" creationId="{114A821F-8663-46BA-8CC0-D4C44F639F3A}"/>
          </ac:spMkLst>
        </pc:spChg>
        <pc:spChg chg="add">
          <ac:chgData name="Savelli, Paul" userId="213e08d9-64b2-4c4a-96f3-ece5d30e2e43" providerId="ADAL" clId="{A8EA2ACA-2268-4A0C-99F6-BA83A48CC8AC}" dt="2020-09-20T08:47:50.432" v="325" actId="26606"/>
          <ac:spMkLst>
            <pc:docMk/>
            <pc:sldMk cId="3837244279" sldId="256"/>
            <ac:spMk id="44" creationId="{67EF550F-47CE-4FB2-9DAC-12AD835C833D}"/>
          </ac:spMkLst>
        </pc:spChg>
        <pc:picChg chg="mod ord">
          <ac:chgData name="Savelli, Paul" userId="213e08d9-64b2-4c4a-96f3-ece5d30e2e43" providerId="ADAL" clId="{A8EA2ACA-2268-4A0C-99F6-BA83A48CC8AC}" dt="2020-09-20T08:47:50.432" v="325" actId="26606"/>
          <ac:picMkLst>
            <pc:docMk/>
            <pc:sldMk cId="3837244279" sldId="256"/>
            <ac:picMk id="8" creationId="{2B5806B7-812A-483A-AA56-FEAEE1A8B401}"/>
          </ac:picMkLst>
        </pc:picChg>
        <pc:picChg chg="add mod ord">
          <ac:chgData name="Savelli, Paul" userId="213e08d9-64b2-4c4a-96f3-ece5d30e2e43" providerId="ADAL" clId="{A8EA2ACA-2268-4A0C-99F6-BA83A48CC8AC}" dt="2020-09-20T08:47:50.432" v="325" actId="26606"/>
          <ac:picMkLst>
            <pc:docMk/>
            <pc:sldMk cId="3837244279" sldId="256"/>
            <ac:picMk id="9" creationId="{5D6A00CE-642A-4ADD-93D7-499D2794F53D}"/>
          </ac:picMkLst>
        </pc:picChg>
      </pc:sldChg>
      <pc:sldChg chg="addSp delSp modSp del mod setBg">
        <pc:chgData name="Savelli, Paul" userId="213e08d9-64b2-4c4a-96f3-ece5d30e2e43" providerId="ADAL" clId="{A8EA2ACA-2268-4A0C-99F6-BA83A48CC8AC}" dt="2020-09-20T09:04:52.578" v="962" actId="2696"/>
        <pc:sldMkLst>
          <pc:docMk/>
          <pc:sldMk cId="287245860" sldId="257"/>
        </pc:sldMkLst>
        <pc:spChg chg="add del">
          <ac:chgData name="Savelli, Paul" userId="213e08d9-64b2-4c4a-96f3-ece5d30e2e43" providerId="ADAL" clId="{A8EA2ACA-2268-4A0C-99F6-BA83A48CC8AC}" dt="2020-09-20T08:49:49.816" v="454" actId="26606"/>
          <ac:spMkLst>
            <pc:docMk/>
            <pc:sldMk cId="287245860" sldId="257"/>
            <ac:spMk id="19" creationId="{A9F529C3-C941-49FD-8C67-82F134F64BDB}"/>
          </ac:spMkLst>
        </pc:spChg>
        <pc:spChg chg="add del">
          <ac:chgData name="Savelli, Paul" userId="213e08d9-64b2-4c4a-96f3-ece5d30e2e43" providerId="ADAL" clId="{A8EA2ACA-2268-4A0C-99F6-BA83A48CC8AC}" dt="2020-09-20T08:49:49.816" v="454" actId="26606"/>
          <ac:spMkLst>
            <pc:docMk/>
            <pc:sldMk cId="287245860" sldId="257"/>
            <ac:spMk id="21" creationId="{20586029-32A0-47E5-9AEC-AE3ABA6B94D0}"/>
          </ac:spMkLst>
        </pc:spChg>
        <pc:spChg chg="add del">
          <ac:chgData name="Savelli, Paul" userId="213e08d9-64b2-4c4a-96f3-ece5d30e2e43" providerId="ADAL" clId="{A8EA2ACA-2268-4A0C-99F6-BA83A48CC8AC}" dt="2020-09-20T08:49:50.632" v="456" actId="26606"/>
          <ac:spMkLst>
            <pc:docMk/>
            <pc:sldMk cId="287245860" sldId="257"/>
            <ac:spMk id="25" creationId="{664E23E2-7440-4E36-A67B-0F88C5F7E185}"/>
          </ac:spMkLst>
        </pc:spChg>
        <pc:spChg chg="add del">
          <ac:chgData name="Savelli, Paul" userId="213e08d9-64b2-4c4a-96f3-ece5d30e2e43" providerId="ADAL" clId="{A8EA2ACA-2268-4A0C-99F6-BA83A48CC8AC}" dt="2020-09-20T08:49:50.632" v="456" actId="26606"/>
          <ac:spMkLst>
            <pc:docMk/>
            <pc:sldMk cId="287245860" sldId="257"/>
            <ac:spMk id="26" creationId="{B06949AE-010D-4C18-8AED-7872085ADD57}"/>
          </ac:spMkLst>
        </pc:spChg>
        <pc:spChg chg="add del">
          <ac:chgData name="Savelli, Paul" userId="213e08d9-64b2-4c4a-96f3-ece5d30e2e43" providerId="ADAL" clId="{A8EA2ACA-2268-4A0C-99F6-BA83A48CC8AC}" dt="2020-09-20T08:49:50.632" v="456" actId="26606"/>
          <ac:spMkLst>
            <pc:docMk/>
            <pc:sldMk cId="287245860" sldId="257"/>
            <ac:spMk id="27" creationId="{FE54AADB-50C7-4293-94C0-27361A32B8CF}"/>
          </ac:spMkLst>
        </pc:spChg>
        <pc:spChg chg="add del">
          <ac:chgData name="Savelli, Paul" userId="213e08d9-64b2-4c4a-96f3-ece5d30e2e43" providerId="ADAL" clId="{A8EA2ACA-2268-4A0C-99F6-BA83A48CC8AC}" dt="2020-09-20T08:49:51.333" v="458" actId="26606"/>
          <ac:spMkLst>
            <pc:docMk/>
            <pc:sldMk cId="287245860" sldId="257"/>
            <ac:spMk id="29" creationId="{5F9CFCE6-877F-4858-B8BD-2C52CA8AFBC4}"/>
          </ac:spMkLst>
        </pc:spChg>
        <pc:spChg chg="add del">
          <ac:chgData name="Savelli, Paul" userId="213e08d9-64b2-4c4a-96f3-ece5d30e2e43" providerId="ADAL" clId="{A8EA2ACA-2268-4A0C-99F6-BA83A48CC8AC}" dt="2020-09-20T08:49:51.333" v="458" actId="26606"/>
          <ac:spMkLst>
            <pc:docMk/>
            <pc:sldMk cId="287245860" sldId="257"/>
            <ac:spMk id="30" creationId="{8213F8A0-12AE-4514-8372-0DD766EC28EE}"/>
          </ac:spMkLst>
        </pc:spChg>
        <pc:spChg chg="add del">
          <ac:chgData name="Savelli, Paul" userId="213e08d9-64b2-4c4a-96f3-ece5d30e2e43" providerId="ADAL" clId="{A8EA2ACA-2268-4A0C-99F6-BA83A48CC8AC}" dt="2020-09-20T08:49:51.333" v="458" actId="26606"/>
          <ac:spMkLst>
            <pc:docMk/>
            <pc:sldMk cId="287245860" sldId="257"/>
            <ac:spMk id="31" creationId="{9EFF17D4-9A8C-4CE5-B096-D8CCD4400437}"/>
          </ac:spMkLst>
        </pc:spChg>
        <pc:spChg chg="add del">
          <ac:chgData name="Savelli, Paul" userId="213e08d9-64b2-4c4a-96f3-ece5d30e2e43" providerId="ADAL" clId="{A8EA2ACA-2268-4A0C-99F6-BA83A48CC8AC}" dt="2020-09-20T08:50:00.214" v="466" actId="26606"/>
          <ac:spMkLst>
            <pc:docMk/>
            <pc:sldMk cId="287245860" sldId="257"/>
            <ac:spMk id="33" creationId="{2FAA70C3-2AD5-42D6-AC00-5977FEA4DA14}"/>
          </ac:spMkLst>
        </pc:spChg>
        <pc:spChg chg="add del">
          <ac:chgData name="Savelli, Paul" userId="213e08d9-64b2-4c4a-96f3-ece5d30e2e43" providerId="ADAL" clId="{A8EA2ACA-2268-4A0C-99F6-BA83A48CC8AC}" dt="2020-09-20T08:50:00.214" v="466" actId="26606"/>
          <ac:spMkLst>
            <pc:docMk/>
            <pc:sldMk cId="287245860" sldId="257"/>
            <ac:spMk id="34" creationId="{5D1D4658-32CD-4903-BDA6-7B54EEA4ED6F}"/>
          </ac:spMkLst>
        </pc:spChg>
        <pc:spChg chg="add del">
          <ac:chgData name="Savelli, Paul" userId="213e08d9-64b2-4c4a-96f3-ece5d30e2e43" providerId="ADAL" clId="{A8EA2ACA-2268-4A0C-99F6-BA83A48CC8AC}" dt="2020-09-20T08:49:59.042" v="463" actId="26606"/>
          <ac:spMkLst>
            <pc:docMk/>
            <pc:sldMk cId="287245860" sldId="257"/>
            <ac:spMk id="39" creationId="{664E23E2-7440-4E36-A67B-0F88C5F7E185}"/>
          </ac:spMkLst>
        </pc:spChg>
        <pc:spChg chg="add del">
          <ac:chgData name="Savelli, Paul" userId="213e08d9-64b2-4c4a-96f3-ece5d30e2e43" providerId="ADAL" clId="{A8EA2ACA-2268-4A0C-99F6-BA83A48CC8AC}" dt="2020-09-20T08:49:59.042" v="463" actId="26606"/>
          <ac:spMkLst>
            <pc:docMk/>
            <pc:sldMk cId="287245860" sldId="257"/>
            <ac:spMk id="41" creationId="{B06949AE-010D-4C18-8AED-7872085ADD57}"/>
          </ac:spMkLst>
        </pc:spChg>
        <pc:spChg chg="add del">
          <ac:chgData name="Savelli, Paul" userId="213e08d9-64b2-4c4a-96f3-ece5d30e2e43" providerId="ADAL" clId="{A8EA2ACA-2268-4A0C-99F6-BA83A48CC8AC}" dt="2020-09-20T08:49:59.042" v="463" actId="26606"/>
          <ac:spMkLst>
            <pc:docMk/>
            <pc:sldMk cId="287245860" sldId="257"/>
            <ac:spMk id="43" creationId="{FE54AADB-50C7-4293-94C0-27361A32B8CF}"/>
          </ac:spMkLst>
        </pc:spChg>
        <pc:spChg chg="add del">
          <ac:chgData name="Savelli, Paul" userId="213e08d9-64b2-4c4a-96f3-ece5d30e2e43" providerId="ADAL" clId="{A8EA2ACA-2268-4A0C-99F6-BA83A48CC8AC}" dt="2020-09-20T08:50:00.198" v="465" actId="26606"/>
          <ac:spMkLst>
            <pc:docMk/>
            <pc:sldMk cId="287245860" sldId="257"/>
            <ac:spMk id="45" creationId="{5D1D4658-32CD-4903-BDA6-7B54EEA4ED6F}"/>
          </ac:spMkLst>
        </pc:spChg>
        <pc:spChg chg="add del">
          <ac:chgData name="Savelli, Paul" userId="213e08d9-64b2-4c4a-96f3-ece5d30e2e43" providerId="ADAL" clId="{A8EA2ACA-2268-4A0C-99F6-BA83A48CC8AC}" dt="2020-09-20T08:50:00.198" v="465" actId="26606"/>
          <ac:spMkLst>
            <pc:docMk/>
            <pc:sldMk cId="287245860" sldId="257"/>
            <ac:spMk id="46" creationId="{7A29A97C-0C3C-4F06-9CA4-68DFD1CE4039}"/>
          </ac:spMkLst>
        </pc:spChg>
        <pc:spChg chg="add del">
          <ac:chgData name="Savelli, Paul" userId="213e08d9-64b2-4c4a-96f3-ece5d30e2e43" providerId="ADAL" clId="{A8EA2ACA-2268-4A0C-99F6-BA83A48CC8AC}" dt="2020-09-20T08:50:00.198" v="465" actId="26606"/>
          <ac:spMkLst>
            <pc:docMk/>
            <pc:sldMk cId="287245860" sldId="257"/>
            <ac:spMk id="47" creationId="{801292C1-8B12-4AF2-9B59-8851A132E5E2}"/>
          </ac:spMkLst>
        </pc:spChg>
        <pc:spChg chg="add del">
          <ac:chgData name="Savelli, Paul" userId="213e08d9-64b2-4c4a-96f3-ece5d30e2e43" providerId="ADAL" clId="{A8EA2ACA-2268-4A0C-99F6-BA83A48CC8AC}" dt="2020-09-20T08:51:20.582" v="472" actId="26606"/>
          <ac:spMkLst>
            <pc:docMk/>
            <pc:sldMk cId="287245860" sldId="257"/>
            <ac:spMk id="49" creationId="{11BE3FA7-0D70-4431-814F-D8C40576EA93}"/>
          </ac:spMkLst>
        </pc:spChg>
        <pc:spChg chg="add del">
          <ac:chgData name="Savelli, Paul" userId="213e08d9-64b2-4c4a-96f3-ece5d30e2e43" providerId="ADAL" clId="{A8EA2ACA-2268-4A0C-99F6-BA83A48CC8AC}" dt="2020-09-20T08:51:20.582" v="472" actId="26606"/>
          <ac:spMkLst>
            <pc:docMk/>
            <pc:sldMk cId="287245860" sldId="257"/>
            <ac:spMk id="54" creationId="{1C598A69-FFFE-4C09-8FE9-D660337B0CD0}"/>
          </ac:spMkLst>
        </pc:spChg>
        <pc:spChg chg="add del">
          <ac:chgData name="Savelli, Paul" userId="213e08d9-64b2-4c4a-96f3-ece5d30e2e43" providerId="ADAL" clId="{A8EA2ACA-2268-4A0C-99F6-BA83A48CC8AC}" dt="2020-09-20T08:51:20.582" v="472" actId="26606"/>
          <ac:spMkLst>
            <pc:docMk/>
            <pc:sldMk cId="287245860" sldId="257"/>
            <ac:spMk id="56" creationId="{2B6121AA-FB9C-49D8-9295-014C895AFB60}"/>
          </ac:spMkLst>
        </pc:spChg>
        <pc:spChg chg="add del">
          <ac:chgData name="Savelli, Paul" userId="213e08d9-64b2-4c4a-96f3-ece5d30e2e43" providerId="ADAL" clId="{A8EA2ACA-2268-4A0C-99F6-BA83A48CC8AC}" dt="2020-09-20T08:51:20.582" v="472" actId="26606"/>
          <ac:spMkLst>
            <pc:docMk/>
            <pc:sldMk cId="287245860" sldId="257"/>
            <ac:spMk id="58" creationId="{2C188CD4-9C38-4BEB-8E94-633B1B48BCC4}"/>
          </ac:spMkLst>
        </pc:spChg>
        <pc:spChg chg="add del">
          <ac:chgData name="Savelli, Paul" userId="213e08d9-64b2-4c4a-96f3-ece5d30e2e43" providerId="ADAL" clId="{A8EA2ACA-2268-4A0C-99F6-BA83A48CC8AC}" dt="2020-09-20T08:51:20.582" v="472" actId="26606"/>
          <ac:spMkLst>
            <pc:docMk/>
            <pc:sldMk cId="287245860" sldId="257"/>
            <ac:spMk id="60" creationId="{2E8BD155-F3B5-4CE9-AB1C-08C964CDC753}"/>
          </ac:spMkLst>
        </pc:spChg>
        <pc:picChg chg="del">
          <ac:chgData name="Savelli, Paul" userId="213e08d9-64b2-4c4a-96f3-ece5d30e2e43" providerId="ADAL" clId="{A8EA2ACA-2268-4A0C-99F6-BA83A48CC8AC}" dt="2020-09-20T08:49:40.623" v="449" actId="478"/>
          <ac:picMkLst>
            <pc:docMk/>
            <pc:sldMk cId="287245860" sldId="257"/>
            <ac:picMk id="6" creationId="{9815212A-2A01-4B83-AB78-50371E8F73EC}"/>
          </ac:picMkLst>
        </pc:picChg>
        <pc:picChg chg="del mod ord">
          <ac:chgData name="Savelli, Paul" userId="213e08d9-64b2-4c4a-96f3-ece5d30e2e43" providerId="ADAL" clId="{A8EA2ACA-2268-4A0C-99F6-BA83A48CC8AC}" dt="2020-09-20T09:04:48.183" v="961" actId="478"/>
          <ac:picMkLst>
            <pc:docMk/>
            <pc:sldMk cId="287245860" sldId="257"/>
            <ac:picMk id="13" creationId="{CAF719EE-38E7-476C-842D-613830145472}"/>
          </ac:picMkLst>
        </pc:picChg>
        <pc:picChg chg="del mod ord">
          <ac:chgData name="Savelli, Paul" userId="213e08d9-64b2-4c4a-96f3-ece5d30e2e43" providerId="ADAL" clId="{A8EA2ACA-2268-4A0C-99F6-BA83A48CC8AC}" dt="2020-09-20T09:04:47.247" v="960" actId="478"/>
          <ac:picMkLst>
            <pc:docMk/>
            <pc:sldMk cId="287245860" sldId="257"/>
            <ac:picMk id="14" creationId="{324B9E35-A7DA-4D0C-8A04-B17D1A37FC9E}"/>
          </ac:picMkLst>
        </pc:picChg>
        <pc:picChg chg="add del mod">
          <ac:chgData name="Savelli, Paul" userId="213e08d9-64b2-4c4a-96f3-ece5d30e2e43" providerId="ADAL" clId="{A8EA2ACA-2268-4A0C-99F6-BA83A48CC8AC}" dt="2020-09-20T08:51:41.711" v="474" actId="478"/>
          <ac:picMkLst>
            <pc:docMk/>
            <pc:sldMk cId="287245860" sldId="257"/>
            <ac:picMk id="15" creationId="{64F523D3-8A6A-4698-8B67-FC33F7C7B98F}"/>
          </ac:picMkLst>
        </pc:picChg>
        <pc:cxnChg chg="add del">
          <ac:chgData name="Savelli, Paul" userId="213e08d9-64b2-4c4a-96f3-ece5d30e2e43" providerId="ADAL" clId="{A8EA2ACA-2268-4A0C-99F6-BA83A48CC8AC}" dt="2020-09-20T08:49:49.816" v="454" actId="26606"/>
          <ac:cxnSpMkLst>
            <pc:docMk/>
            <pc:sldMk cId="287245860" sldId="257"/>
            <ac:cxnSpMk id="23" creationId="{8C730EAB-A532-4295-A302-FB4B90DB9F5E}"/>
          </ac:cxnSpMkLst>
        </pc:cxnChg>
      </pc:sldChg>
      <pc:sldChg chg="addSp delSp modSp mod setBg">
        <pc:chgData name="Savelli, Paul" userId="213e08d9-64b2-4c4a-96f3-ece5d30e2e43" providerId="ADAL" clId="{A8EA2ACA-2268-4A0C-99F6-BA83A48CC8AC}" dt="2020-09-20T09:10:29.541" v="1264" actId="5793"/>
        <pc:sldMkLst>
          <pc:docMk/>
          <pc:sldMk cId="607675682" sldId="260"/>
        </pc:sldMkLst>
        <pc:spChg chg="mod">
          <ac:chgData name="Savelli, Paul" userId="213e08d9-64b2-4c4a-96f3-ece5d30e2e43" providerId="ADAL" clId="{A8EA2ACA-2268-4A0C-99F6-BA83A48CC8AC}" dt="2020-09-20T09:07:45.970" v="1040" actId="20577"/>
          <ac:spMkLst>
            <pc:docMk/>
            <pc:sldMk cId="607675682" sldId="260"/>
            <ac:spMk id="2" creationId="{1C6000CD-B6FA-426D-8953-954B943E4CE8}"/>
          </ac:spMkLst>
        </pc:spChg>
        <pc:spChg chg="mod">
          <ac:chgData name="Savelli, Paul" userId="213e08d9-64b2-4c4a-96f3-ece5d30e2e43" providerId="ADAL" clId="{A8EA2ACA-2268-4A0C-99F6-BA83A48CC8AC}" dt="2020-09-20T09:10:29.541" v="1264" actId="5793"/>
          <ac:spMkLst>
            <pc:docMk/>
            <pc:sldMk cId="607675682" sldId="260"/>
            <ac:spMk id="3" creationId="{C6F7A8E6-116C-476D-80AF-C52409A9A9BE}"/>
          </ac:spMkLst>
        </pc:spChg>
        <pc:spChg chg="add del">
          <ac:chgData name="Savelli, Paul" userId="213e08d9-64b2-4c4a-96f3-ece5d30e2e43" providerId="ADAL" clId="{A8EA2ACA-2268-4A0C-99F6-BA83A48CC8AC}" dt="2020-09-20T08:43:53.088" v="267" actId="26606"/>
          <ac:spMkLst>
            <pc:docMk/>
            <pc:sldMk cId="607675682" sldId="260"/>
            <ac:spMk id="10" creationId="{385E1BDC-A9B0-4A87-82E3-F3187F69A802}"/>
          </ac:spMkLst>
        </pc:spChg>
        <pc:spChg chg="add del">
          <ac:chgData name="Savelli, Paul" userId="213e08d9-64b2-4c4a-96f3-ece5d30e2e43" providerId="ADAL" clId="{A8EA2ACA-2268-4A0C-99F6-BA83A48CC8AC}" dt="2020-09-20T08:43:53.088" v="267" actId="26606"/>
          <ac:spMkLst>
            <pc:docMk/>
            <pc:sldMk cId="607675682" sldId="260"/>
            <ac:spMk id="12" creationId="{0990C621-3B8B-4820-8328-D47EF7CE823C}"/>
          </ac:spMkLst>
        </pc:spChg>
        <pc:spChg chg="add del">
          <ac:chgData name="Savelli, Paul" userId="213e08d9-64b2-4c4a-96f3-ece5d30e2e43" providerId="ADAL" clId="{A8EA2ACA-2268-4A0C-99F6-BA83A48CC8AC}" dt="2020-09-20T08:43:53.088" v="267" actId="26606"/>
          <ac:spMkLst>
            <pc:docMk/>
            <pc:sldMk cId="607675682" sldId="260"/>
            <ac:spMk id="14" creationId="{C1A2385B-1D2A-4E17-84FA-6CB7F0AAE473}"/>
          </ac:spMkLst>
        </pc:spChg>
        <pc:spChg chg="add del">
          <ac:chgData name="Savelli, Paul" userId="213e08d9-64b2-4c4a-96f3-ece5d30e2e43" providerId="ADAL" clId="{A8EA2ACA-2268-4A0C-99F6-BA83A48CC8AC}" dt="2020-09-20T08:43:53.088" v="267" actId="26606"/>
          <ac:spMkLst>
            <pc:docMk/>
            <pc:sldMk cId="607675682" sldId="260"/>
            <ac:spMk id="16" creationId="{5E791F2F-79DB-4CC0-9FA1-001E3E91E8B7}"/>
          </ac:spMkLst>
        </pc:spChg>
        <pc:spChg chg="add del">
          <ac:chgData name="Savelli, Paul" userId="213e08d9-64b2-4c4a-96f3-ece5d30e2e43" providerId="ADAL" clId="{A8EA2ACA-2268-4A0C-99F6-BA83A48CC8AC}" dt="2020-09-20T08:43:02.900" v="247" actId="26606"/>
          <ac:spMkLst>
            <pc:docMk/>
            <pc:sldMk cId="607675682" sldId="260"/>
            <ac:spMk id="21" creationId="{0550F5B9-399F-4FAD-AE6C-ED65F9A43A74}"/>
          </ac:spMkLst>
        </pc:spChg>
        <pc:spChg chg="add del">
          <ac:chgData name="Savelli, Paul" userId="213e08d9-64b2-4c4a-96f3-ece5d30e2e43" providerId="ADAL" clId="{A8EA2ACA-2268-4A0C-99F6-BA83A48CC8AC}" dt="2020-09-20T08:43:02.900" v="247" actId="26606"/>
          <ac:spMkLst>
            <pc:docMk/>
            <pc:sldMk cId="607675682" sldId="260"/>
            <ac:spMk id="23" creationId="{C062E60F-5CD4-4268-8359-8076634680E5}"/>
          </ac:spMkLst>
        </pc:spChg>
        <pc:spChg chg="add del">
          <ac:chgData name="Savelli, Paul" userId="213e08d9-64b2-4c4a-96f3-ece5d30e2e43" providerId="ADAL" clId="{A8EA2ACA-2268-4A0C-99F6-BA83A48CC8AC}" dt="2020-09-20T08:43:02.900" v="247" actId="26606"/>
          <ac:spMkLst>
            <pc:docMk/>
            <pc:sldMk cId="607675682" sldId="260"/>
            <ac:spMk id="25" creationId="{BB341EC3-1810-4D33-BA3F-E2D0AA0ECFB6}"/>
          </ac:spMkLst>
        </pc:spChg>
        <pc:spChg chg="add del">
          <ac:chgData name="Savelli, Paul" userId="213e08d9-64b2-4c4a-96f3-ece5d30e2e43" providerId="ADAL" clId="{A8EA2ACA-2268-4A0C-99F6-BA83A48CC8AC}" dt="2020-09-20T08:43:02.900" v="247" actId="26606"/>
          <ac:spMkLst>
            <pc:docMk/>
            <pc:sldMk cId="607675682" sldId="260"/>
            <ac:spMk id="27" creationId="{10127CDE-2B99-47A8-BB3C-7D17519105E0}"/>
          </ac:spMkLst>
        </pc:spChg>
        <pc:spChg chg="add del">
          <ac:chgData name="Savelli, Paul" userId="213e08d9-64b2-4c4a-96f3-ece5d30e2e43" providerId="ADAL" clId="{A8EA2ACA-2268-4A0C-99F6-BA83A48CC8AC}" dt="2020-09-20T08:43:06.244" v="249" actId="26606"/>
          <ac:spMkLst>
            <pc:docMk/>
            <pc:sldMk cId="607675682" sldId="260"/>
            <ac:spMk id="29" creationId="{614141FC-8189-47F8-821A-FC9A4E91E039}"/>
          </ac:spMkLst>
        </pc:spChg>
        <pc:spChg chg="add del">
          <ac:chgData name="Savelli, Paul" userId="213e08d9-64b2-4c4a-96f3-ece5d30e2e43" providerId="ADAL" clId="{A8EA2ACA-2268-4A0C-99F6-BA83A48CC8AC}" dt="2020-09-20T08:43:06.244" v="249" actId="26606"/>
          <ac:spMkLst>
            <pc:docMk/>
            <pc:sldMk cId="607675682" sldId="260"/>
            <ac:spMk id="30" creationId="{C062E60F-5CD4-4268-8359-8076634680E5}"/>
          </ac:spMkLst>
        </pc:spChg>
        <pc:spChg chg="add del">
          <ac:chgData name="Savelli, Paul" userId="213e08d9-64b2-4c4a-96f3-ece5d30e2e43" providerId="ADAL" clId="{A8EA2ACA-2268-4A0C-99F6-BA83A48CC8AC}" dt="2020-09-20T08:43:06.244" v="249" actId="26606"/>
          <ac:spMkLst>
            <pc:docMk/>
            <pc:sldMk cId="607675682" sldId="260"/>
            <ac:spMk id="31" creationId="{BB341EC3-1810-4D33-BA3F-E2D0AA0ECFB6}"/>
          </ac:spMkLst>
        </pc:spChg>
        <pc:spChg chg="add del">
          <ac:chgData name="Savelli, Paul" userId="213e08d9-64b2-4c4a-96f3-ece5d30e2e43" providerId="ADAL" clId="{A8EA2ACA-2268-4A0C-99F6-BA83A48CC8AC}" dt="2020-09-20T08:43:06.244" v="249" actId="26606"/>
          <ac:spMkLst>
            <pc:docMk/>
            <pc:sldMk cId="607675682" sldId="260"/>
            <ac:spMk id="32" creationId="{10127CDE-2B99-47A8-BB3C-7D17519105E0}"/>
          </ac:spMkLst>
        </pc:spChg>
        <pc:spChg chg="add del">
          <ac:chgData name="Savelli, Paul" userId="213e08d9-64b2-4c4a-96f3-ece5d30e2e43" providerId="ADAL" clId="{A8EA2ACA-2268-4A0C-99F6-BA83A48CC8AC}" dt="2020-09-20T08:43:07.101" v="251" actId="26606"/>
          <ac:spMkLst>
            <pc:docMk/>
            <pc:sldMk cId="607675682" sldId="260"/>
            <ac:spMk id="34" creationId="{0550F5B9-399F-4FAD-AE6C-ED65F9A43A74}"/>
          </ac:spMkLst>
        </pc:spChg>
        <pc:spChg chg="add del">
          <ac:chgData name="Savelli, Paul" userId="213e08d9-64b2-4c4a-96f3-ece5d30e2e43" providerId="ADAL" clId="{A8EA2ACA-2268-4A0C-99F6-BA83A48CC8AC}" dt="2020-09-20T08:43:07.101" v="251" actId="26606"/>
          <ac:spMkLst>
            <pc:docMk/>
            <pc:sldMk cId="607675682" sldId="260"/>
            <ac:spMk id="35" creationId="{C062E60F-5CD4-4268-8359-8076634680E5}"/>
          </ac:spMkLst>
        </pc:spChg>
        <pc:spChg chg="add del">
          <ac:chgData name="Savelli, Paul" userId="213e08d9-64b2-4c4a-96f3-ece5d30e2e43" providerId="ADAL" clId="{A8EA2ACA-2268-4A0C-99F6-BA83A48CC8AC}" dt="2020-09-20T08:43:07.101" v="251" actId="26606"/>
          <ac:spMkLst>
            <pc:docMk/>
            <pc:sldMk cId="607675682" sldId="260"/>
            <ac:spMk id="36" creationId="{BB341EC3-1810-4D33-BA3F-E2D0AA0ECFB6}"/>
          </ac:spMkLst>
        </pc:spChg>
        <pc:spChg chg="add del">
          <ac:chgData name="Savelli, Paul" userId="213e08d9-64b2-4c4a-96f3-ece5d30e2e43" providerId="ADAL" clId="{A8EA2ACA-2268-4A0C-99F6-BA83A48CC8AC}" dt="2020-09-20T08:43:07.101" v="251" actId="26606"/>
          <ac:spMkLst>
            <pc:docMk/>
            <pc:sldMk cId="607675682" sldId="260"/>
            <ac:spMk id="37" creationId="{10127CDE-2B99-47A8-BB3C-7D17519105E0}"/>
          </ac:spMkLst>
        </pc:spChg>
        <pc:spChg chg="add del">
          <ac:chgData name="Savelli, Paul" userId="213e08d9-64b2-4c4a-96f3-ece5d30e2e43" providerId="ADAL" clId="{A8EA2ACA-2268-4A0C-99F6-BA83A48CC8AC}" dt="2020-09-20T08:44:06.564" v="272" actId="26606"/>
          <ac:spMkLst>
            <pc:docMk/>
            <pc:sldMk cId="607675682" sldId="260"/>
            <ac:spMk id="38" creationId="{0550F5B9-399F-4FAD-AE6C-ED65F9A43A74}"/>
          </ac:spMkLst>
        </pc:spChg>
        <pc:spChg chg="add del">
          <ac:chgData name="Savelli, Paul" userId="213e08d9-64b2-4c4a-96f3-ece5d30e2e43" providerId="ADAL" clId="{A8EA2ACA-2268-4A0C-99F6-BA83A48CC8AC}" dt="2020-09-20T08:43:08.005" v="253" actId="26606"/>
          <ac:spMkLst>
            <pc:docMk/>
            <pc:sldMk cId="607675682" sldId="260"/>
            <ac:spMk id="39" creationId="{614141FC-8189-47F8-821A-FC9A4E91E039}"/>
          </ac:spMkLst>
        </pc:spChg>
        <pc:spChg chg="add del">
          <ac:chgData name="Savelli, Paul" userId="213e08d9-64b2-4c4a-96f3-ece5d30e2e43" providerId="ADAL" clId="{A8EA2ACA-2268-4A0C-99F6-BA83A48CC8AC}" dt="2020-09-20T08:43:08.005" v="253" actId="26606"/>
          <ac:spMkLst>
            <pc:docMk/>
            <pc:sldMk cId="607675682" sldId="260"/>
            <ac:spMk id="40" creationId="{C062E60F-5CD4-4268-8359-8076634680E5}"/>
          </ac:spMkLst>
        </pc:spChg>
        <pc:spChg chg="add del">
          <ac:chgData name="Savelli, Paul" userId="213e08d9-64b2-4c4a-96f3-ece5d30e2e43" providerId="ADAL" clId="{A8EA2ACA-2268-4A0C-99F6-BA83A48CC8AC}" dt="2020-09-20T08:43:08.005" v="253" actId="26606"/>
          <ac:spMkLst>
            <pc:docMk/>
            <pc:sldMk cId="607675682" sldId="260"/>
            <ac:spMk id="41" creationId="{BB341EC3-1810-4D33-BA3F-E2D0AA0ECFB6}"/>
          </ac:spMkLst>
        </pc:spChg>
        <pc:spChg chg="add del">
          <ac:chgData name="Savelli, Paul" userId="213e08d9-64b2-4c4a-96f3-ece5d30e2e43" providerId="ADAL" clId="{A8EA2ACA-2268-4A0C-99F6-BA83A48CC8AC}" dt="2020-09-20T08:43:08.005" v="253" actId="26606"/>
          <ac:spMkLst>
            <pc:docMk/>
            <pc:sldMk cId="607675682" sldId="260"/>
            <ac:spMk id="42" creationId="{10127CDE-2B99-47A8-BB3C-7D17519105E0}"/>
          </ac:spMkLst>
        </pc:spChg>
        <pc:spChg chg="add del">
          <ac:chgData name="Savelli, Paul" userId="213e08d9-64b2-4c4a-96f3-ece5d30e2e43" providerId="ADAL" clId="{A8EA2ACA-2268-4A0C-99F6-BA83A48CC8AC}" dt="2020-09-20T08:44:06.564" v="272" actId="26606"/>
          <ac:spMkLst>
            <pc:docMk/>
            <pc:sldMk cId="607675682" sldId="260"/>
            <ac:spMk id="43" creationId="{C062E60F-5CD4-4268-8359-8076634680E5}"/>
          </ac:spMkLst>
        </pc:spChg>
        <pc:spChg chg="add del">
          <ac:chgData name="Savelli, Paul" userId="213e08d9-64b2-4c4a-96f3-ece5d30e2e43" providerId="ADAL" clId="{A8EA2ACA-2268-4A0C-99F6-BA83A48CC8AC}" dt="2020-09-20T08:43:43.455" v="258" actId="26606"/>
          <ac:spMkLst>
            <pc:docMk/>
            <pc:sldMk cId="607675682" sldId="260"/>
            <ac:spMk id="44" creationId="{7D5D2E51-A652-4FCB-ADE3-8974F2723C34}"/>
          </ac:spMkLst>
        </pc:spChg>
        <pc:spChg chg="add del">
          <ac:chgData name="Savelli, Paul" userId="213e08d9-64b2-4c4a-96f3-ece5d30e2e43" providerId="ADAL" clId="{A8EA2ACA-2268-4A0C-99F6-BA83A48CC8AC}" dt="2020-09-20T08:43:43.455" v="258" actId="26606"/>
          <ac:spMkLst>
            <pc:docMk/>
            <pc:sldMk cId="607675682" sldId="260"/>
            <ac:spMk id="45" creationId="{08E18253-076D-4D89-968E-FCD8887E2B27}"/>
          </ac:spMkLst>
        </pc:spChg>
        <pc:spChg chg="add del">
          <ac:chgData name="Savelli, Paul" userId="213e08d9-64b2-4c4a-96f3-ece5d30e2e43" providerId="ADAL" clId="{A8EA2ACA-2268-4A0C-99F6-BA83A48CC8AC}" dt="2020-09-20T08:43:43.455" v="258" actId="26606"/>
          <ac:spMkLst>
            <pc:docMk/>
            <pc:sldMk cId="607675682" sldId="260"/>
            <ac:spMk id="46" creationId="{F6EBCC24-DE3B-4BAD-9624-83E1C2D665DD}"/>
          </ac:spMkLst>
        </pc:spChg>
        <pc:spChg chg="add del">
          <ac:chgData name="Savelli, Paul" userId="213e08d9-64b2-4c4a-96f3-ece5d30e2e43" providerId="ADAL" clId="{A8EA2ACA-2268-4A0C-99F6-BA83A48CC8AC}" dt="2020-09-20T08:43:43.455" v="258" actId="26606"/>
          <ac:spMkLst>
            <pc:docMk/>
            <pc:sldMk cId="607675682" sldId="260"/>
            <ac:spMk id="47" creationId="{8C07AF1D-AB44-447B-BC2F-DBECCC06C02A}"/>
          </ac:spMkLst>
        </pc:spChg>
        <pc:spChg chg="add del">
          <ac:chgData name="Savelli, Paul" userId="213e08d9-64b2-4c4a-96f3-ece5d30e2e43" providerId="ADAL" clId="{A8EA2ACA-2268-4A0C-99F6-BA83A48CC8AC}" dt="2020-09-20T08:43:43.455" v="258" actId="26606"/>
          <ac:spMkLst>
            <pc:docMk/>
            <pc:sldMk cId="607675682" sldId="260"/>
            <ac:spMk id="48" creationId="{6FCD70E2-BD62-41E4-975D-E58B07928F6F}"/>
          </ac:spMkLst>
        </pc:spChg>
        <pc:spChg chg="add del">
          <ac:chgData name="Savelli, Paul" userId="213e08d9-64b2-4c4a-96f3-ece5d30e2e43" providerId="ADAL" clId="{A8EA2ACA-2268-4A0C-99F6-BA83A48CC8AC}" dt="2020-09-20T08:44:06.564" v="272" actId="26606"/>
          <ac:spMkLst>
            <pc:docMk/>
            <pc:sldMk cId="607675682" sldId="260"/>
            <ac:spMk id="49" creationId="{BB341EC3-1810-4D33-BA3F-E2D0AA0ECFB6}"/>
          </ac:spMkLst>
        </pc:spChg>
        <pc:spChg chg="add del">
          <ac:chgData name="Savelli, Paul" userId="213e08d9-64b2-4c4a-96f3-ece5d30e2e43" providerId="ADAL" clId="{A8EA2ACA-2268-4A0C-99F6-BA83A48CC8AC}" dt="2020-09-20T08:44:06.564" v="272" actId="26606"/>
          <ac:spMkLst>
            <pc:docMk/>
            <pc:sldMk cId="607675682" sldId="260"/>
            <ac:spMk id="50" creationId="{10127CDE-2B99-47A8-BB3C-7D17519105E0}"/>
          </ac:spMkLst>
        </pc:spChg>
        <pc:spChg chg="add del">
          <ac:chgData name="Savelli, Paul" userId="213e08d9-64b2-4c4a-96f3-ece5d30e2e43" providerId="ADAL" clId="{A8EA2ACA-2268-4A0C-99F6-BA83A48CC8AC}" dt="2020-09-20T08:44:07.949" v="274" actId="26606"/>
          <ac:spMkLst>
            <pc:docMk/>
            <pc:sldMk cId="607675682" sldId="260"/>
            <ac:spMk id="52" creationId="{7D5D2E51-A652-4FCB-ADE3-8974F2723C34}"/>
          </ac:spMkLst>
        </pc:spChg>
        <pc:spChg chg="add del">
          <ac:chgData name="Savelli, Paul" userId="213e08d9-64b2-4c4a-96f3-ece5d30e2e43" providerId="ADAL" clId="{A8EA2ACA-2268-4A0C-99F6-BA83A48CC8AC}" dt="2020-09-20T08:44:07.949" v="274" actId="26606"/>
          <ac:spMkLst>
            <pc:docMk/>
            <pc:sldMk cId="607675682" sldId="260"/>
            <ac:spMk id="53" creationId="{08E18253-076D-4D89-968E-FCD8887E2B27}"/>
          </ac:spMkLst>
        </pc:spChg>
        <pc:spChg chg="add del">
          <ac:chgData name="Savelli, Paul" userId="213e08d9-64b2-4c4a-96f3-ece5d30e2e43" providerId="ADAL" clId="{A8EA2ACA-2268-4A0C-99F6-BA83A48CC8AC}" dt="2020-09-20T08:44:07.949" v="274" actId="26606"/>
          <ac:spMkLst>
            <pc:docMk/>
            <pc:sldMk cId="607675682" sldId="260"/>
            <ac:spMk id="54" creationId="{F6EBCC24-DE3B-4BAD-9624-83E1C2D665DD}"/>
          </ac:spMkLst>
        </pc:spChg>
        <pc:spChg chg="add del">
          <ac:chgData name="Savelli, Paul" userId="213e08d9-64b2-4c4a-96f3-ece5d30e2e43" providerId="ADAL" clId="{A8EA2ACA-2268-4A0C-99F6-BA83A48CC8AC}" dt="2020-09-20T08:44:07.949" v="274" actId="26606"/>
          <ac:spMkLst>
            <pc:docMk/>
            <pc:sldMk cId="607675682" sldId="260"/>
            <ac:spMk id="55" creationId="{8C07AF1D-AB44-447B-BC2F-DBECCC06C02A}"/>
          </ac:spMkLst>
        </pc:spChg>
        <pc:spChg chg="add del">
          <ac:chgData name="Savelli, Paul" userId="213e08d9-64b2-4c4a-96f3-ece5d30e2e43" providerId="ADAL" clId="{A8EA2ACA-2268-4A0C-99F6-BA83A48CC8AC}" dt="2020-09-20T08:44:07.949" v="274" actId="26606"/>
          <ac:spMkLst>
            <pc:docMk/>
            <pc:sldMk cId="607675682" sldId="260"/>
            <ac:spMk id="56" creationId="{6FCD70E2-BD62-41E4-975D-E58B07928F6F}"/>
          </ac:spMkLst>
        </pc:spChg>
        <pc:spChg chg="add del">
          <ac:chgData name="Savelli, Paul" userId="213e08d9-64b2-4c4a-96f3-ece5d30e2e43" providerId="ADAL" clId="{A8EA2ACA-2268-4A0C-99F6-BA83A48CC8AC}" dt="2020-09-20T08:44:09.128" v="276" actId="26606"/>
          <ac:spMkLst>
            <pc:docMk/>
            <pc:sldMk cId="607675682" sldId="260"/>
            <ac:spMk id="58" creationId="{EA9E6440-28AB-43CB-B9F2-B84F6A187783}"/>
          </ac:spMkLst>
        </pc:spChg>
        <pc:spChg chg="add del">
          <ac:chgData name="Savelli, Paul" userId="213e08d9-64b2-4c4a-96f3-ece5d30e2e43" providerId="ADAL" clId="{A8EA2ACA-2268-4A0C-99F6-BA83A48CC8AC}" dt="2020-09-20T08:44:13.144" v="278" actId="26606"/>
          <ac:spMkLst>
            <pc:docMk/>
            <pc:sldMk cId="607675682" sldId="260"/>
            <ac:spMk id="60" creationId="{614141FC-8189-47F8-821A-FC9A4E91E039}"/>
          </ac:spMkLst>
        </pc:spChg>
        <pc:spChg chg="add del">
          <ac:chgData name="Savelli, Paul" userId="213e08d9-64b2-4c4a-96f3-ece5d30e2e43" providerId="ADAL" clId="{A8EA2ACA-2268-4A0C-99F6-BA83A48CC8AC}" dt="2020-09-20T08:44:13.144" v="278" actId="26606"/>
          <ac:spMkLst>
            <pc:docMk/>
            <pc:sldMk cId="607675682" sldId="260"/>
            <ac:spMk id="61" creationId="{C062E60F-5CD4-4268-8359-8076634680E5}"/>
          </ac:spMkLst>
        </pc:spChg>
        <pc:spChg chg="add del">
          <ac:chgData name="Savelli, Paul" userId="213e08d9-64b2-4c4a-96f3-ece5d30e2e43" providerId="ADAL" clId="{A8EA2ACA-2268-4A0C-99F6-BA83A48CC8AC}" dt="2020-09-20T08:44:13.144" v="278" actId="26606"/>
          <ac:spMkLst>
            <pc:docMk/>
            <pc:sldMk cId="607675682" sldId="260"/>
            <ac:spMk id="62" creationId="{BB341EC3-1810-4D33-BA3F-E2D0AA0ECFB6}"/>
          </ac:spMkLst>
        </pc:spChg>
        <pc:spChg chg="add del">
          <ac:chgData name="Savelli, Paul" userId="213e08d9-64b2-4c4a-96f3-ece5d30e2e43" providerId="ADAL" clId="{A8EA2ACA-2268-4A0C-99F6-BA83A48CC8AC}" dt="2020-09-20T08:44:13.144" v="278" actId="26606"/>
          <ac:spMkLst>
            <pc:docMk/>
            <pc:sldMk cId="607675682" sldId="260"/>
            <ac:spMk id="63" creationId="{10127CDE-2B99-47A8-BB3C-7D17519105E0}"/>
          </ac:spMkLst>
        </pc:spChg>
        <pc:spChg chg="add del">
          <ac:chgData name="Savelli, Paul" userId="213e08d9-64b2-4c4a-96f3-ece5d30e2e43" providerId="ADAL" clId="{A8EA2ACA-2268-4A0C-99F6-BA83A48CC8AC}" dt="2020-09-20T08:50:24.234" v="467" actId="26606"/>
          <ac:spMkLst>
            <pc:docMk/>
            <pc:sldMk cId="607675682" sldId="260"/>
            <ac:spMk id="65" creationId="{7D5D2E51-A652-4FCB-ADE3-8974F2723C34}"/>
          </ac:spMkLst>
        </pc:spChg>
        <pc:spChg chg="add del">
          <ac:chgData name="Savelli, Paul" userId="213e08d9-64b2-4c4a-96f3-ece5d30e2e43" providerId="ADAL" clId="{A8EA2ACA-2268-4A0C-99F6-BA83A48CC8AC}" dt="2020-09-20T08:50:24.234" v="467" actId="26606"/>
          <ac:spMkLst>
            <pc:docMk/>
            <pc:sldMk cId="607675682" sldId="260"/>
            <ac:spMk id="66" creationId="{08E18253-076D-4D89-968E-FCD8887E2B27}"/>
          </ac:spMkLst>
        </pc:spChg>
        <pc:spChg chg="add del">
          <ac:chgData name="Savelli, Paul" userId="213e08d9-64b2-4c4a-96f3-ece5d30e2e43" providerId="ADAL" clId="{A8EA2ACA-2268-4A0C-99F6-BA83A48CC8AC}" dt="2020-09-20T08:50:24.234" v="467" actId="26606"/>
          <ac:spMkLst>
            <pc:docMk/>
            <pc:sldMk cId="607675682" sldId="260"/>
            <ac:spMk id="67" creationId="{F6EBCC24-DE3B-4BAD-9624-83E1C2D665DD}"/>
          </ac:spMkLst>
        </pc:spChg>
        <pc:spChg chg="add del">
          <ac:chgData name="Savelli, Paul" userId="213e08d9-64b2-4c4a-96f3-ece5d30e2e43" providerId="ADAL" clId="{A8EA2ACA-2268-4A0C-99F6-BA83A48CC8AC}" dt="2020-09-20T08:50:24.234" v="467" actId="26606"/>
          <ac:spMkLst>
            <pc:docMk/>
            <pc:sldMk cId="607675682" sldId="260"/>
            <ac:spMk id="68" creationId="{8C07AF1D-AB44-447B-BC2F-DBECCC06C02A}"/>
          </ac:spMkLst>
        </pc:spChg>
        <pc:spChg chg="add del">
          <ac:chgData name="Savelli, Paul" userId="213e08d9-64b2-4c4a-96f3-ece5d30e2e43" providerId="ADAL" clId="{A8EA2ACA-2268-4A0C-99F6-BA83A48CC8AC}" dt="2020-09-20T08:50:24.234" v="467" actId="26606"/>
          <ac:spMkLst>
            <pc:docMk/>
            <pc:sldMk cId="607675682" sldId="260"/>
            <ac:spMk id="69" creationId="{6FCD70E2-BD62-41E4-975D-E58B07928F6F}"/>
          </ac:spMkLst>
        </pc:spChg>
        <pc:spChg chg="add">
          <ac:chgData name="Savelli, Paul" userId="213e08d9-64b2-4c4a-96f3-ece5d30e2e43" providerId="ADAL" clId="{A8EA2ACA-2268-4A0C-99F6-BA83A48CC8AC}" dt="2020-09-20T08:50:24.234" v="467" actId="26606"/>
          <ac:spMkLst>
            <pc:docMk/>
            <pc:sldMk cId="607675682" sldId="260"/>
            <ac:spMk id="74" creationId="{7D5D2E51-A652-4FCB-ADE3-8974F2723C34}"/>
          </ac:spMkLst>
        </pc:spChg>
        <pc:spChg chg="add">
          <ac:chgData name="Savelli, Paul" userId="213e08d9-64b2-4c4a-96f3-ece5d30e2e43" providerId="ADAL" clId="{A8EA2ACA-2268-4A0C-99F6-BA83A48CC8AC}" dt="2020-09-20T08:50:24.234" v="467" actId="26606"/>
          <ac:spMkLst>
            <pc:docMk/>
            <pc:sldMk cId="607675682" sldId="260"/>
            <ac:spMk id="76" creationId="{08E18253-076D-4D89-968E-FCD8887E2B27}"/>
          </ac:spMkLst>
        </pc:spChg>
        <pc:spChg chg="add">
          <ac:chgData name="Savelli, Paul" userId="213e08d9-64b2-4c4a-96f3-ece5d30e2e43" providerId="ADAL" clId="{A8EA2ACA-2268-4A0C-99F6-BA83A48CC8AC}" dt="2020-09-20T08:50:24.234" v="467" actId="26606"/>
          <ac:spMkLst>
            <pc:docMk/>
            <pc:sldMk cId="607675682" sldId="260"/>
            <ac:spMk id="78" creationId="{F6EBCC24-DE3B-4BAD-9624-83E1C2D665DD}"/>
          </ac:spMkLst>
        </pc:spChg>
        <pc:spChg chg="add">
          <ac:chgData name="Savelli, Paul" userId="213e08d9-64b2-4c4a-96f3-ece5d30e2e43" providerId="ADAL" clId="{A8EA2ACA-2268-4A0C-99F6-BA83A48CC8AC}" dt="2020-09-20T08:50:24.234" v="467" actId="26606"/>
          <ac:spMkLst>
            <pc:docMk/>
            <pc:sldMk cId="607675682" sldId="260"/>
            <ac:spMk id="80" creationId="{8C07AF1D-AB44-447B-BC2F-DBECCC06C02A}"/>
          </ac:spMkLst>
        </pc:spChg>
        <pc:spChg chg="add">
          <ac:chgData name="Savelli, Paul" userId="213e08d9-64b2-4c4a-96f3-ece5d30e2e43" providerId="ADAL" clId="{A8EA2ACA-2268-4A0C-99F6-BA83A48CC8AC}" dt="2020-09-20T08:50:24.234" v="467" actId="26606"/>
          <ac:spMkLst>
            <pc:docMk/>
            <pc:sldMk cId="607675682" sldId="260"/>
            <ac:spMk id="82" creationId="{6FCD70E2-BD62-41E4-975D-E58B07928F6F}"/>
          </ac:spMkLst>
        </pc:spChg>
        <pc:picChg chg="mod">
          <ac:chgData name="Savelli, Paul" userId="213e08d9-64b2-4c4a-96f3-ece5d30e2e43" providerId="ADAL" clId="{A8EA2ACA-2268-4A0C-99F6-BA83A48CC8AC}" dt="2020-09-20T09:08:17.422" v="1043" actId="14100"/>
          <ac:picMkLst>
            <pc:docMk/>
            <pc:sldMk cId="607675682" sldId="260"/>
            <ac:picMk id="4" creationId="{ACF14396-F25C-4374-B71E-E07790883D4F}"/>
          </ac:picMkLst>
        </pc:picChg>
        <pc:picChg chg="mod ord">
          <ac:chgData name="Savelli, Paul" userId="213e08d9-64b2-4c4a-96f3-ece5d30e2e43" providerId="ADAL" clId="{A8EA2ACA-2268-4A0C-99F6-BA83A48CC8AC}" dt="2020-09-20T08:44:13.186" v="279" actId="26606"/>
          <ac:picMkLst>
            <pc:docMk/>
            <pc:sldMk cId="607675682" sldId="260"/>
            <ac:picMk id="5" creationId="{01C95D66-B691-4178-BCEC-AB339E1F5BCD}"/>
          </ac:picMkLst>
        </pc:picChg>
        <pc:picChg chg="add del mod ord">
          <ac:chgData name="Savelli, Paul" userId="213e08d9-64b2-4c4a-96f3-ece5d30e2e43" providerId="ADAL" clId="{A8EA2ACA-2268-4A0C-99F6-BA83A48CC8AC}" dt="2020-09-20T08:43:46.984" v="260"/>
          <ac:picMkLst>
            <pc:docMk/>
            <pc:sldMk cId="607675682" sldId="260"/>
            <ac:picMk id="11" creationId="{DE69A2CE-BC22-4D08-8473-68A3F7FE8F12}"/>
          </ac:picMkLst>
        </pc:picChg>
        <pc:picChg chg="add mod ord">
          <ac:chgData name="Savelli, Paul" userId="213e08d9-64b2-4c4a-96f3-ece5d30e2e43" providerId="ADAL" clId="{A8EA2ACA-2268-4A0C-99F6-BA83A48CC8AC}" dt="2020-09-20T08:44:13.186" v="279" actId="26606"/>
          <ac:picMkLst>
            <pc:docMk/>
            <pc:sldMk cId="607675682" sldId="260"/>
            <ac:picMk id="33" creationId="{A3182198-765F-408D-A94A-275551B92453}"/>
          </ac:picMkLst>
        </pc:picChg>
      </pc:sldChg>
      <pc:sldChg chg="addSp delSp del">
        <pc:chgData name="Savelli, Paul" userId="213e08d9-64b2-4c4a-96f3-ece5d30e2e43" providerId="ADAL" clId="{A8EA2ACA-2268-4A0C-99F6-BA83A48CC8AC}" dt="2020-09-20T08:47:10.253" v="313" actId="2696"/>
        <pc:sldMkLst>
          <pc:docMk/>
          <pc:sldMk cId="3205192454" sldId="261"/>
        </pc:sldMkLst>
        <pc:picChg chg="add del">
          <ac:chgData name="Savelli, Paul" userId="213e08d9-64b2-4c4a-96f3-ece5d30e2e43" providerId="ADAL" clId="{A8EA2ACA-2268-4A0C-99F6-BA83A48CC8AC}" dt="2020-09-20T08:43:57.366" v="268"/>
          <ac:picMkLst>
            <pc:docMk/>
            <pc:sldMk cId="3205192454" sldId="261"/>
            <ac:picMk id="4" creationId="{29C1848D-5F41-4B0E-A5D2-FA5FBEEF948D}"/>
          </ac:picMkLst>
        </pc:picChg>
      </pc:sldChg>
      <pc:sldChg chg="addSp delSp modSp mod ord setBg">
        <pc:chgData name="Savelli, Paul" userId="213e08d9-64b2-4c4a-96f3-ece5d30e2e43" providerId="ADAL" clId="{A8EA2ACA-2268-4A0C-99F6-BA83A48CC8AC}" dt="2020-09-20T09:04:02.902" v="955" actId="14100"/>
        <pc:sldMkLst>
          <pc:docMk/>
          <pc:sldMk cId="1006441276" sldId="262"/>
        </pc:sldMkLst>
        <pc:spChg chg="mod ord">
          <ac:chgData name="Savelli, Paul" userId="213e08d9-64b2-4c4a-96f3-ece5d30e2e43" providerId="ADAL" clId="{A8EA2ACA-2268-4A0C-99F6-BA83A48CC8AC}" dt="2020-09-20T08:45:43.912" v="294" actId="26606"/>
          <ac:spMkLst>
            <pc:docMk/>
            <pc:sldMk cId="1006441276" sldId="262"/>
            <ac:spMk id="2" creationId="{B4F02BC1-814F-46E9-949D-4E92F56EC2D0}"/>
          </ac:spMkLst>
        </pc:spChg>
        <pc:spChg chg="mod ord">
          <ac:chgData name="Savelli, Paul" userId="213e08d9-64b2-4c4a-96f3-ece5d30e2e43" providerId="ADAL" clId="{A8EA2ACA-2268-4A0C-99F6-BA83A48CC8AC}" dt="2020-09-20T09:04:02.902" v="955" actId="14100"/>
          <ac:spMkLst>
            <pc:docMk/>
            <pc:sldMk cId="1006441276" sldId="262"/>
            <ac:spMk id="3" creationId="{83B7AECE-75C0-4F0D-844C-AB31F040BFC0}"/>
          </ac:spMkLst>
        </pc:spChg>
        <pc:spChg chg="add del">
          <ac:chgData name="Savelli, Paul" userId="213e08d9-64b2-4c4a-96f3-ece5d30e2e43" providerId="ADAL" clId="{A8EA2ACA-2268-4A0C-99F6-BA83A48CC8AC}" dt="2020-09-20T08:39:45.567" v="6" actId="26606"/>
          <ac:spMkLst>
            <pc:docMk/>
            <pc:sldMk cId="1006441276" sldId="262"/>
            <ac:spMk id="11" creationId="{9A42C7B2-7BD6-433A-95AB-5AA4F44B5819}"/>
          </ac:spMkLst>
        </pc:spChg>
        <pc:spChg chg="add del">
          <ac:chgData name="Savelli, Paul" userId="213e08d9-64b2-4c4a-96f3-ece5d30e2e43" providerId="ADAL" clId="{A8EA2ACA-2268-4A0C-99F6-BA83A48CC8AC}" dt="2020-09-20T08:39:45.567" v="6" actId="26606"/>
          <ac:spMkLst>
            <pc:docMk/>
            <pc:sldMk cId="1006441276" sldId="262"/>
            <ac:spMk id="13" creationId="{0ADDB668-2CA4-4D2B-9C34-3487CA330BA8}"/>
          </ac:spMkLst>
        </pc:spChg>
        <pc:spChg chg="add del">
          <ac:chgData name="Savelli, Paul" userId="213e08d9-64b2-4c4a-96f3-ece5d30e2e43" providerId="ADAL" clId="{A8EA2ACA-2268-4A0C-99F6-BA83A48CC8AC}" dt="2020-09-20T08:39:45.567" v="6" actId="26606"/>
          <ac:spMkLst>
            <pc:docMk/>
            <pc:sldMk cId="1006441276" sldId="262"/>
            <ac:spMk id="15" creationId="{2568BC19-F052-4108-93E1-6A3D1DEC072F}"/>
          </ac:spMkLst>
        </pc:spChg>
        <pc:spChg chg="add del">
          <ac:chgData name="Savelli, Paul" userId="213e08d9-64b2-4c4a-96f3-ece5d30e2e43" providerId="ADAL" clId="{A8EA2ACA-2268-4A0C-99F6-BA83A48CC8AC}" dt="2020-09-20T08:39:45.567" v="6" actId="26606"/>
          <ac:spMkLst>
            <pc:docMk/>
            <pc:sldMk cId="1006441276" sldId="262"/>
            <ac:spMk id="17" creationId="{D5FD337D-4D6B-4C8B-B6F5-121097E09881}"/>
          </ac:spMkLst>
        </pc:spChg>
        <pc:spChg chg="add del">
          <ac:chgData name="Savelli, Paul" userId="213e08d9-64b2-4c4a-96f3-ece5d30e2e43" providerId="ADAL" clId="{A8EA2ACA-2268-4A0C-99F6-BA83A48CC8AC}" dt="2020-09-20T08:44:30.133" v="284" actId="26606"/>
          <ac:spMkLst>
            <pc:docMk/>
            <pc:sldMk cId="1006441276" sldId="262"/>
            <ac:spMk id="19" creationId="{2409529B-9B56-4F10-BE4D-F934DB89E57E}"/>
          </ac:spMkLst>
        </pc:spChg>
        <pc:spChg chg="add del">
          <ac:chgData name="Savelli, Paul" userId="213e08d9-64b2-4c4a-96f3-ece5d30e2e43" providerId="ADAL" clId="{A8EA2ACA-2268-4A0C-99F6-BA83A48CC8AC}" dt="2020-09-20T08:44:30.133" v="284" actId="26606"/>
          <ac:spMkLst>
            <pc:docMk/>
            <pc:sldMk cId="1006441276" sldId="262"/>
            <ac:spMk id="20" creationId="{B3F59054-3394-4D87-8BD0-A28DCD47F1BC}"/>
          </ac:spMkLst>
        </pc:spChg>
        <pc:spChg chg="add del">
          <ac:chgData name="Savelli, Paul" userId="213e08d9-64b2-4c4a-96f3-ece5d30e2e43" providerId="ADAL" clId="{A8EA2ACA-2268-4A0C-99F6-BA83A48CC8AC}" dt="2020-09-20T08:44:30.133" v="284" actId="26606"/>
          <ac:spMkLst>
            <pc:docMk/>
            <pc:sldMk cId="1006441276" sldId="262"/>
            <ac:spMk id="21" creationId="{2FE0ABA9-CAF1-4816-837D-5F28AAA08E0A}"/>
          </ac:spMkLst>
        </pc:spChg>
        <pc:spChg chg="add del">
          <ac:chgData name="Savelli, Paul" userId="213e08d9-64b2-4c4a-96f3-ece5d30e2e43" providerId="ADAL" clId="{A8EA2ACA-2268-4A0C-99F6-BA83A48CC8AC}" dt="2020-09-20T08:44:30.133" v="284" actId="26606"/>
          <ac:spMkLst>
            <pc:docMk/>
            <pc:sldMk cId="1006441276" sldId="262"/>
            <ac:spMk id="22" creationId="{BC8B9C14-70F0-4F42-85FF-0DD3D5A585A5}"/>
          </ac:spMkLst>
        </pc:spChg>
        <pc:spChg chg="add del">
          <ac:chgData name="Savelli, Paul" userId="213e08d9-64b2-4c4a-96f3-ece5d30e2e43" providerId="ADAL" clId="{A8EA2ACA-2268-4A0C-99F6-BA83A48CC8AC}" dt="2020-09-20T08:44:30.133" v="284" actId="26606"/>
          <ac:spMkLst>
            <pc:docMk/>
            <pc:sldMk cId="1006441276" sldId="262"/>
            <ac:spMk id="23" creationId="{98DE6C44-43F8-4DE4-AB81-66853FFEA09A}"/>
          </ac:spMkLst>
        </pc:spChg>
        <pc:spChg chg="add del">
          <ac:chgData name="Savelli, Paul" userId="213e08d9-64b2-4c4a-96f3-ece5d30e2e43" providerId="ADAL" clId="{A8EA2ACA-2268-4A0C-99F6-BA83A48CC8AC}" dt="2020-09-20T08:44:28.983" v="281" actId="26606"/>
          <ac:spMkLst>
            <pc:docMk/>
            <pc:sldMk cId="1006441276" sldId="262"/>
            <ac:spMk id="28" creationId="{614141FC-8189-47F8-821A-FC9A4E91E039}"/>
          </ac:spMkLst>
        </pc:spChg>
        <pc:spChg chg="add del">
          <ac:chgData name="Savelli, Paul" userId="213e08d9-64b2-4c4a-96f3-ece5d30e2e43" providerId="ADAL" clId="{A8EA2ACA-2268-4A0C-99F6-BA83A48CC8AC}" dt="2020-09-20T08:44:28.983" v="281" actId="26606"/>
          <ac:spMkLst>
            <pc:docMk/>
            <pc:sldMk cId="1006441276" sldId="262"/>
            <ac:spMk id="30" creationId="{C062E60F-5CD4-4268-8359-8076634680E5}"/>
          </ac:spMkLst>
        </pc:spChg>
        <pc:spChg chg="add del">
          <ac:chgData name="Savelli, Paul" userId="213e08d9-64b2-4c4a-96f3-ece5d30e2e43" providerId="ADAL" clId="{A8EA2ACA-2268-4A0C-99F6-BA83A48CC8AC}" dt="2020-09-20T08:44:28.983" v="281" actId="26606"/>
          <ac:spMkLst>
            <pc:docMk/>
            <pc:sldMk cId="1006441276" sldId="262"/>
            <ac:spMk id="32" creationId="{BB341EC3-1810-4D33-BA3F-E2D0AA0ECFB6}"/>
          </ac:spMkLst>
        </pc:spChg>
        <pc:spChg chg="add del">
          <ac:chgData name="Savelli, Paul" userId="213e08d9-64b2-4c4a-96f3-ece5d30e2e43" providerId="ADAL" clId="{A8EA2ACA-2268-4A0C-99F6-BA83A48CC8AC}" dt="2020-09-20T08:44:28.983" v="281" actId="26606"/>
          <ac:spMkLst>
            <pc:docMk/>
            <pc:sldMk cId="1006441276" sldId="262"/>
            <ac:spMk id="34" creationId="{10127CDE-2B99-47A8-BB3C-7D17519105E0}"/>
          </ac:spMkLst>
        </pc:spChg>
        <pc:spChg chg="add del">
          <ac:chgData name="Savelli, Paul" userId="213e08d9-64b2-4c4a-96f3-ece5d30e2e43" providerId="ADAL" clId="{A8EA2ACA-2268-4A0C-99F6-BA83A48CC8AC}" dt="2020-09-20T08:44:30.092" v="283" actId="26606"/>
          <ac:spMkLst>
            <pc:docMk/>
            <pc:sldMk cId="1006441276" sldId="262"/>
            <ac:spMk id="36" creationId="{1E547BA6-BAE0-43BB-A7CA-60F69CE252F0}"/>
          </ac:spMkLst>
        </pc:spChg>
        <pc:spChg chg="add del">
          <ac:chgData name="Savelli, Paul" userId="213e08d9-64b2-4c4a-96f3-ece5d30e2e43" providerId="ADAL" clId="{A8EA2ACA-2268-4A0C-99F6-BA83A48CC8AC}" dt="2020-09-20T08:44:30.092" v="283" actId="26606"/>
          <ac:spMkLst>
            <pc:docMk/>
            <pc:sldMk cId="1006441276" sldId="262"/>
            <ac:spMk id="37" creationId="{2B566528-1B12-4246-9431-5C2D7D081168}"/>
          </ac:spMkLst>
        </pc:spChg>
        <pc:spChg chg="add del">
          <ac:chgData name="Savelli, Paul" userId="213e08d9-64b2-4c4a-96f3-ece5d30e2e43" providerId="ADAL" clId="{A8EA2ACA-2268-4A0C-99F6-BA83A48CC8AC}" dt="2020-09-20T08:44:30.092" v="283" actId="26606"/>
          <ac:spMkLst>
            <pc:docMk/>
            <pc:sldMk cId="1006441276" sldId="262"/>
            <ac:spMk id="40" creationId="{D3F51FEB-38FB-4F6C-9F7B-2F2AFAB65463}"/>
          </ac:spMkLst>
        </pc:spChg>
        <pc:spChg chg="add del">
          <ac:chgData name="Savelli, Paul" userId="213e08d9-64b2-4c4a-96f3-ece5d30e2e43" providerId="ADAL" clId="{A8EA2ACA-2268-4A0C-99F6-BA83A48CC8AC}" dt="2020-09-20T08:45:43.946" v="295" actId="26606"/>
          <ac:spMkLst>
            <pc:docMk/>
            <pc:sldMk cId="1006441276" sldId="262"/>
            <ac:spMk id="42" creationId="{B3F59054-3394-4D87-8BD0-A28DCD47F1BC}"/>
          </ac:spMkLst>
        </pc:spChg>
        <pc:spChg chg="add del">
          <ac:chgData name="Savelli, Paul" userId="213e08d9-64b2-4c4a-96f3-ece5d30e2e43" providerId="ADAL" clId="{A8EA2ACA-2268-4A0C-99F6-BA83A48CC8AC}" dt="2020-09-20T08:45:43.946" v="295" actId="26606"/>
          <ac:spMkLst>
            <pc:docMk/>
            <pc:sldMk cId="1006441276" sldId="262"/>
            <ac:spMk id="43" creationId="{2FE0ABA9-CAF1-4816-837D-5F28AAA08E0A}"/>
          </ac:spMkLst>
        </pc:spChg>
        <pc:spChg chg="add del">
          <ac:chgData name="Savelli, Paul" userId="213e08d9-64b2-4c4a-96f3-ece5d30e2e43" providerId="ADAL" clId="{A8EA2ACA-2268-4A0C-99F6-BA83A48CC8AC}" dt="2020-09-20T08:45:43.946" v="295" actId="26606"/>
          <ac:spMkLst>
            <pc:docMk/>
            <pc:sldMk cId="1006441276" sldId="262"/>
            <ac:spMk id="44" creationId="{BC8B9C14-70F0-4F42-85FF-0DD3D5A585A5}"/>
          </ac:spMkLst>
        </pc:spChg>
        <pc:spChg chg="add del">
          <ac:chgData name="Savelli, Paul" userId="213e08d9-64b2-4c4a-96f3-ece5d30e2e43" providerId="ADAL" clId="{A8EA2ACA-2268-4A0C-99F6-BA83A48CC8AC}" dt="2020-09-20T08:45:43.946" v="295" actId="26606"/>
          <ac:spMkLst>
            <pc:docMk/>
            <pc:sldMk cId="1006441276" sldId="262"/>
            <ac:spMk id="45" creationId="{98DE6C44-43F8-4DE4-AB81-66853FFEA09A}"/>
          </ac:spMkLst>
        </pc:spChg>
        <pc:spChg chg="add del">
          <ac:chgData name="Savelli, Paul" userId="213e08d9-64b2-4c4a-96f3-ece5d30e2e43" providerId="ADAL" clId="{A8EA2ACA-2268-4A0C-99F6-BA83A48CC8AC}" dt="2020-09-20T08:45:43.946" v="295" actId="26606"/>
          <ac:spMkLst>
            <pc:docMk/>
            <pc:sldMk cId="1006441276" sldId="262"/>
            <ac:spMk id="46" creationId="{2409529B-9B56-4F10-BE4D-F934DB89E57E}"/>
          </ac:spMkLst>
        </pc:spChg>
        <pc:spChg chg="add del">
          <ac:chgData name="Savelli, Paul" userId="213e08d9-64b2-4c4a-96f3-ece5d30e2e43" providerId="ADAL" clId="{A8EA2ACA-2268-4A0C-99F6-BA83A48CC8AC}" dt="2020-09-20T08:45:38.895" v="286" actId="26606"/>
          <ac:spMkLst>
            <pc:docMk/>
            <pc:sldMk cId="1006441276" sldId="262"/>
            <ac:spMk id="51" creationId="{33CD251C-A887-4D2F-925B-FC097198538B}"/>
          </ac:spMkLst>
        </pc:spChg>
        <pc:spChg chg="add del">
          <ac:chgData name="Savelli, Paul" userId="213e08d9-64b2-4c4a-96f3-ece5d30e2e43" providerId="ADAL" clId="{A8EA2ACA-2268-4A0C-99F6-BA83A48CC8AC}" dt="2020-09-20T08:45:41.072" v="290" actId="26606"/>
          <ac:spMkLst>
            <pc:docMk/>
            <pc:sldMk cId="1006441276" sldId="262"/>
            <ac:spMk id="55" creationId="{5676B86F-860B-4586-BCAA-C0650C09B7B9}"/>
          </ac:spMkLst>
        </pc:spChg>
        <pc:spChg chg="add del">
          <ac:chgData name="Savelli, Paul" userId="213e08d9-64b2-4c4a-96f3-ece5d30e2e43" providerId="ADAL" clId="{A8EA2ACA-2268-4A0C-99F6-BA83A48CC8AC}" dt="2020-09-20T08:45:39.796" v="288" actId="26606"/>
          <ac:spMkLst>
            <pc:docMk/>
            <pc:sldMk cId="1006441276" sldId="262"/>
            <ac:spMk id="57" creationId="{98DE6C44-43F8-4DE4-AB81-66853FFEA09A}"/>
          </ac:spMkLst>
        </pc:spChg>
        <pc:spChg chg="add del">
          <ac:chgData name="Savelli, Paul" userId="213e08d9-64b2-4c4a-96f3-ece5d30e2e43" providerId="ADAL" clId="{A8EA2ACA-2268-4A0C-99F6-BA83A48CC8AC}" dt="2020-09-20T08:45:39.796" v="288" actId="26606"/>
          <ac:spMkLst>
            <pc:docMk/>
            <pc:sldMk cId="1006441276" sldId="262"/>
            <ac:spMk id="58" creationId="{B3F59054-3394-4D87-8BD0-A28DCD47F1BC}"/>
          </ac:spMkLst>
        </pc:spChg>
        <pc:spChg chg="add del">
          <ac:chgData name="Savelli, Paul" userId="213e08d9-64b2-4c4a-96f3-ece5d30e2e43" providerId="ADAL" clId="{A8EA2ACA-2268-4A0C-99F6-BA83A48CC8AC}" dt="2020-09-20T08:45:39.796" v="288" actId="26606"/>
          <ac:spMkLst>
            <pc:docMk/>
            <pc:sldMk cId="1006441276" sldId="262"/>
            <ac:spMk id="59" creationId="{2409529B-9B56-4F10-BE4D-F934DB89E57E}"/>
          </ac:spMkLst>
        </pc:spChg>
        <pc:spChg chg="add del">
          <ac:chgData name="Savelli, Paul" userId="213e08d9-64b2-4c4a-96f3-ece5d30e2e43" providerId="ADAL" clId="{A8EA2ACA-2268-4A0C-99F6-BA83A48CC8AC}" dt="2020-09-20T08:45:39.796" v="288" actId="26606"/>
          <ac:spMkLst>
            <pc:docMk/>
            <pc:sldMk cId="1006441276" sldId="262"/>
            <ac:spMk id="60" creationId="{2FE0ABA9-CAF1-4816-837D-5F28AAA08E0A}"/>
          </ac:spMkLst>
        </pc:spChg>
        <pc:spChg chg="add del">
          <ac:chgData name="Savelli, Paul" userId="213e08d9-64b2-4c4a-96f3-ece5d30e2e43" providerId="ADAL" clId="{A8EA2ACA-2268-4A0C-99F6-BA83A48CC8AC}" dt="2020-09-20T08:45:39.796" v="288" actId="26606"/>
          <ac:spMkLst>
            <pc:docMk/>
            <pc:sldMk cId="1006441276" sldId="262"/>
            <ac:spMk id="61" creationId="{BC8B9C14-70F0-4F42-85FF-0DD3D5A585A5}"/>
          </ac:spMkLst>
        </pc:spChg>
        <pc:spChg chg="add del">
          <ac:chgData name="Savelli, Paul" userId="213e08d9-64b2-4c4a-96f3-ece5d30e2e43" providerId="ADAL" clId="{A8EA2ACA-2268-4A0C-99F6-BA83A48CC8AC}" dt="2020-09-20T08:45:41.072" v="290" actId="26606"/>
          <ac:spMkLst>
            <pc:docMk/>
            <pc:sldMk cId="1006441276" sldId="262"/>
            <ac:spMk id="63" creationId="{B43B9CA2-4B31-4ACD-9A9F-B8E6C6420386}"/>
          </ac:spMkLst>
        </pc:spChg>
        <pc:spChg chg="add del">
          <ac:chgData name="Savelli, Paul" userId="213e08d9-64b2-4c4a-96f3-ece5d30e2e43" providerId="ADAL" clId="{A8EA2ACA-2268-4A0C-99F6-BA83A48CC8AC}" dt="2020-09-20T08:45:41.072" v="290" actId="26606"/>
          <ac:spMkLst>
            <pc:docMk/>
            <pc:sldMk cId="1006441276" sldId="262"/>
            <ac:spMk id="64" creationId="{33F94DB1-BC5D-454D-845C-7BA3A1F46999}"/>
          </ac:spMkLst>
        </pc:spChg>
        <pc:spChg chg="add del">
          <ac:chgData name="Savelli, Paul" userId="213e08d9-64b2-4c4a-96f3-ece5d30e2e43" providerId="ADAL" clId="{A8EA2ACA-2268-4A0C-99F6-BA83A48CC8AC}" dt="2020-09-20T08:45:41.072" v="290" actId="26606"/>
          <ac:spMkLst>
            <pc:docMk/>
            <pc:sldMk cId="1006441276" sldId="262"/>
            <ac:spMk id="65" creationId="{8C818ED5-2F56-4171-9445-3AA4F4462396}"/>
          </ac:spMkLst>
        </pc:spChg>
        <pc:spChg chg="add del">
          <ac:chgData name="Savelli, Paul" userId="213e08d9-64b2-4c4a-96f3-ece5d30e2e43" providerId="ADAL" clId="{A8EA2ACA-2268-4A0C-99F6-BA83A48CC8AC}" dt="2020-09-20T08:45:41.072" v="290" actId="26606"/>
          <ac:spMkLst>
            <pc:docMk/>
            <pc:sldMk cId="1006441276" sldId="262"/>
            <ac:spMk id="66" creationId="{DE74FCE8-866C-4AFA-B45C-FACE2A6094E4}"/>
          </ac:spMkLst>
        </pc:spChg>
        <pc:spChg chg="add del">
          <ac:chgData name="Savelli, Paul" userId="213e08d9-64b2-4c4a-96f3-ece5d30e2e43" providerId="ADAL" clId="{A8EA2ACA-2268-4A0C-99F6-BA83A48CC8AC}" dt="2020-09-20T08:45:41.968" v="292" actId="26606"/>
          <ac:spMkLst>
            <pc:docMk/>
            <pc:sldMk cId="1006441276" sldId="262"/>
            <ac:spMk id="68" creationId="{B3F59054-3394-4D87-8BD0-A28DCD47F1BC}"/>
          </ac:spMkLst>
        </pc:spChg>
        <pc:spChg chg="add del">
          <ac:chgData name="Savelli, Paul" userId="213e08d9-64b2-4c4a-96f3-ece5d30e2e43" providerId="ADAL" clId="{A8EA2ACA-2268-4A0C-99F6-BA83A48CC8AC}" dt="2020-09-20T08:45:41.968" v="292" actId="26606"/>
          <ac:spMkLst>
            <pc:docMk/>
            <pc:sldMk cId="1006441276" sldId="262"/>
            <ac:spMk id="69" creationId="{2FE0ABA9-CAF1-4816-837D-5F28AAA08E0A}"/>
          </ac:spMkLst>
        </pc:spChg>
        <pc:spChg chg="add del">
          <ac:chgData name="Savelli, Paul" userId="213e08d9-64b2-4c4a-96f3-ece5d30e2e43" providerId="ADAL" clId="{A8EA2ACA-2268-4A0C-99F6-BA83A48CC8AC}" dt="2020-09-20T08:45:41.968" v="292" actId="26606"/>
          <ac:spMkLst>
            <pc:docMk/>
            <pc:sldMk cId="1006441276" sldId="262"/>
            <ac:spMk id="70" creationId="{BC8B9C14-70F0-4F42-85FF-0DD3D5A585A5}"/>
          </ac:spMkLst>
        </pc:spChg>
        <pc:spChg chg="add del">
          <ac:chgData name="Savelli, Paul" userId="213e08d9-64b2-4c4a-96f3-ece5d30e2e43" providerId="ADAL" clId="{A8EA2ACA-2268-4A0C-99F6-BA83A48CC8AC}" dt="2020-09-20T08:45:41.968" v="292" actId="26606"/>
          <ac:spMkLst>
            <pc:docMk/>
            <pc:sldMk cId="1006441276" sldId="262"/>
            <ac:spMk id="71" creationId="{98DE6C44-43F8-4DE4-AB81-66853FFEA09A}"/>
          </ac:spMkLst>
        </pc:spChg>
        <pc:spChg chg="add del">
          <ac:chgData name="Savelli, Paul" userId="213e08d9-64b2-4c4a-96f3-ece5d30e2e43" providerId="ADAL" clId="{A8EA2ACA-2268-4A0C-99F6-BA83A48CC8AC}" dt="2020-09-20T08:45:41.968" v="292" actId="26606"/>
          <ac:spMkLst>
            <pc:docMk/>
            <pc:sldMk cId="1006441276" sldId="262"/>
            <ac:spMk id="72" creationId="{2409529B-9B56-4F10-BE4D-F934DB89E57E}"/>
          </ac:spMkLst>
        </pc:spChg>
        <pc:spChg chg="add del">
          <ac:chgData name="Savelli, Paul" userId="213e08d9-64b2-4c4a-96f3-ece5d30e2e43" providerId="ADAL" clId="{A8EA2ACA-2268-4A0C-99F6-BA83A48CC8AC}" dt="2020-09-20T08:45:43.912" v="294" actId="26606"/>
          <ac:spMkLst>
            <pc:docMk/>
            <pc:sldMk cId="1006441276" sldId="262"/>
            <ac:spMk id="74" creationId="{B43B9CA2-4B31-4ACD-9A9F-B8E6C6420386}"/>
          </ac:spMkLst>
        </pc:spChg>
        <pc:spChg chg="add del">
          <ac:chgData name="Savelli, Paul" userId="213e08d9-64b2-4c4a-96f3-ece5d30e2e43" providerId="ADAL" clId="{A8EA2ACA-2268-4A0C-99F6-BA83A48CC8AC}" dt="2020-09-20T08:45:43.912" v="294" actId="26606"/>
          <ac:spMkLst>
            <pc:docMk/>
            <pc:sldMk cId="1006441276" sldId="262"/>
            <ac:spMk id="75" creationId="{33F94DB1-BC5D-454D-845C-7BA3A1F46999}"/>
          </ac:spMkLst>
        </pc:spChg>
        <pc:spChg chg="add del">
          <ac:chgData name="Savelli, Paul" userId="213e08d9-64b2-4c4a-96f3-ece5d30e2e43" providerId="ADAL" clId="{A8EA2ACA-2268-4A0C-99F6-BA83A48CC8AC}" dt="2020-09-20T08:45:43.912" v="294" actId="26606"/>
          <ac:spMkLst>
            <pc:docMk/>
            <pc:sldMk cId="1006441276" sldId="262"/>
            <ac:spMk id="76" creationId="{5676B86F-860B-4586-BCAA-C0650C09B7B9}"/>
          </ac:spMkLst>
        </pc:spChg>
        <pc:spChg chg="add del">
          <ac:chgData name="Savelli, Paul" userId="213e08d9-64b2-4c4a-96f3-ece5d30e2e43" providerId="ADAL" clId="{A8EA2ACA-2268-4A0C-99F6-BA83A48CC8AC}" dt="2020-09-20T08:45:43.912" v="294" actId="26606"/>
          <ac:spMkLst>
            <pc:docMk/>
            <pc:sldMk cId="1006441276" sldId="262"/>
            <ac:spMk id="77" creationId="{8C818ED5-2F56-4171-9445-3AA4F4462396}"/>
          </ac:spMkLst>
        </pc:spChg>
        <pc:spChg chg="add del">
          <ac:chgData name="Savelli, Paul" userId="213e08d9-64b2-4c4a-96f3-ece5d30e2e43" providerId="ADAL" clId="{A8EA2ACA-2268-4A0C-99F6-BA83A48CC8AC}" dt="2020-09-20T08:45:43.912" v="294" actId="26606"/>
          <ac:spMkLst>
            <pc:docMk/>
            <pc:sldMk cId="1006441276" sldId="262"/>
            <ac:spMk id="78" creationId="{DE74FCE8-866C-4AFA-B45C-FACE2A6094E4}"/>
          </ac:spMkLst>
        </pc:spChg>
        <pc:spChg chg="add">
          <ac:chgData name="Savelli, Paul" userId="213e08d9-64b2-4c4a-96f3-ece5d30e2e43" providerId="ADAL" clId="{A8EA2ACA-2268-4A0C-99F6-BA83A48CC8AC}" dt="2020-09-20T08:45:43.946" v="295" actId="26606"/>
          <ac:spMkLst>
            <pc:docMk/>
            <pc:sldMk cId="1006441276" sldId="262"/>
            <ac:spMk id="80" creationId="{B3F59054-3394-4D87-8BD0-A28DCD47F1BC}"/>
          </ac:spMkLst>
        </pc:spChg>
        <pc:spChg chg="add">
          <ac:chgData name="Savelli, Paul" userId="213e08d9-64b2-4c4a-96f3-ece5d30e2e43" providerId="ADAL" clId="{A8EA2ACA-2268-4A0C-99F6-BA83A48CC8AC}" dt="2020-09-20T08:45:43.946" v="295" actId="26606"/>
          <ac:spMkLst>
            <pc:docMk/>
            <pc:sldMk cId="1006441276" sldId="262"/>
            <ac:spMk id="81" creationId="{2FE0ABA9-CAF1-4816-837D-5F28AAA08E0A}"/>
          </ac:spMkLst>
        </pc:spChg>
        <pc:spChg chg="add">
          <ac:chgData name="Savelli, Paul" userId="213e08d9-64b2-4c4a-96f3-ece5d30e2e43" providerId="ADAL" clId="{A8EA2ACA-2268-4A0C-99F6-BA83A48CC8AC}" dt="2020-09-20T08:45:43.946" v="295" actId="26606"/>
          <ac:spMkLst>
            <pc:docMk/>
            <pc:sldMk cId="1006441276" sldId="262"/>
            <ac:spMk id="82" creationId="{BC8B9C14-70F0-4F42-85FF-0DD3D5A585A5}"/>
          </ac:spMkLst>
        </pc:spChg>
        <pc:spChg chg="add">
          <ac:chgData name="Savelli, Paul" userId="213e08d9-64b2-4c4a-96f3-ece5d30e2e43" providerId="ADAL" clId="{A8EA2ACA-2268-4A0C-99F6-BA83A48CC8AC}" dt="2020-09-20T08:45:43.946" v="295" actId="26606"/>
          <ac:spMkLst>
            <pc:docMk/>
            <pc:sldMk cId="1006441276" sldId="262"/>
            <ac:spMk id="83" creationId="{98DE6C44-43F8-4DE4-AB81-66853FFEA09A}"/>
          </ac:spMkLst>
        </pc:spChg>
        <pc:spChg chg="add">
          <ac:chgData name="Savelli, Paul" userId="213e08d9-64b2-4c4a-96f3-ece5d30e2e43" providerId="ADAL" clId="{A8EA2ACA-2268-4A0C-99F6-BA83A48CC8AC}" dt="2020-09-20T08:45:43.946" v="295" actId="26606"/>
          <ac:spMkLst>
            <pc:docMk/>
            <pc:sldMk cId="1006441276" sldId="262"/>
            <ac:spMk id="84" creationId="{2409529B-9B56-4F10-BE4D-F934DB89E57E}"/>
          </ac:spMkLst>
        </pc:spChg>
        <pc:grpChg chg="add del">
          <ac:chgData name="Savelli, Paul" userId="213e08d9-64b2-4c4a-96f3-ece5d30e2e43" providerId="ADAL" clId="{A8EA2ACA-2268-4A0C-99F6-BA83A48CC8AC}" dt="2020-09-20T08:44:30.092" v="283" actId="26606"/>
          <ac:grpSpMkLst>
            <pc:docMk/>
            <pc:sldMk cId="1006441276" sldId="262"/>
            <ac:grpSpMk id="38" creationId="{4E1CCBAB-B73B-43B3-B640-671A62937F6B}"/>
          </ac:grpSpMkLst>
        </pc:grpChg>
        <pc:grpChg chg="add del">
          <ac:chgData name="Savelli, Paul" userId="213e08d9-64b2-4c4a-96f3-ece5d30e2e43" providerId="ADAL" clId="{A8EA2ACA-2268-4A0C-99F6-BA83A48CC8AC}" dt="2020-09-20T08:45:38.895" v="286" actId="26606"/>
          <ac:grpSpMkLst>
            <pc:docMk/>
            <pc:sldMk cId="1006441276" sldId="262"/>
            <ac:grpSpMk id="53" creationId="{770AE191-D2EA-45C9-A44D-830C188F74CB}"/>
          </ac:grpSpMkLst>
        </pc:grpChg>
        <pc:picChg chg="mod ord">
          <ac:chgData name="Savelli, Paul" userId="213e08d9-64b2-4c4a-96f3-ece5d30e2e43" providerId="ADAL" clId="{A8EA2ACA-2268-4A0C-99F6-BA83A48CC8AC}" dt="2020-09-20T08:45:43.912" v="294" actId="26606"/>
          <ac:picMkLst>
            <pc:docMk/>
            <pc:sldMk cId="1006441276" sldId="262"/>
            <ac:picMk id="4" creationId="{6CAB9CBA-DFBC-4B5E-9D6B-51BE272F764D}"/>
          </ac:picMkLst>
        </pc:picChg>
        <pc:picChg chg="mod ord">
          <ac:chgData name="Savelli, Paul" userId="213e08d9-64b2-4c4a-96f3-ece5d30e2e43" providerId="ADAL" clId="{A8EA2ACA-2268-4A0C-99F6-BA83A48CC8AC}" dt="2020-09-20T08:45:43.912" v="294" actId="26606"/>
          <ac:picMkLst>
            <pc:docMk/>
            <pc:sldMk cId="1006441276" sldId="262"/>
            <ac:picMk id="5" creationId="{D67A7692-790C-4543-A718-B8C204F25521}"/>
          </ac:picMkLst>
        </pc:picChg>
        <pc:picChg chg="mod ord">
          <ac:chgData name="Savelli, Paul" userId="213e08d9-64b2-4c4a-96f3-ece5d30e2e43" providerId="ADAL" clId="{A8EA2ACA-2268-4A0C-99F6-BA83A48CC8AC}" dt="2020-09-20T08:45:43.912" v="294" actId="26606"/>
          <ac:picMkLst>
            <pc:docMk/>
            <pc:sldMk cId="1006441276" sldId="262"/>
            <ac:picMk id="6" creationId="{9CBBE17C-1CDD-4494-B774-55259002D279}"/>
          </ac:picMkLst>
        </pc:picChg>
      </pc:sldChg>
      <pc:sldChg chg="ord">
        <pc:chgData name="Savelli, Paul" userId="213e08d9-64b2-4c4a-96f3-ece5d30e2e43" providerId="ADAL" clId="{A8EA2ACA-2268-4A0C-99F6-BA83A48CC8AC}" dt="2020-09-20T08:46:50.547" v="306"/>
        <pc:sldMkLst>
          <pc:docMk/>
          <pc:sldMk cId="3767998011" sldId="263"/>
        </pc:sldMkLst>
      </pc:sldChg>
      <pc:sldChg chg="modSp ord">
        <pc:chgData name="Savelli, Paul" userId="213e08d9-64b2-4c4a-96f3-ece5d30e2e43" providerId="ADAL" clId="{A8EA2ACA-2268-4A0C-99F6-BA83A48CC8AC}" dt="2020-09-20T09:10:38.517" v="1265" actId="313"/>
        <pc:sldMkLst>
          <pc:docMk/>
          <pc:sldMk cId="3404915954" sldId="265"/>
        </pc:sldMkLst>
        <pc:spChg chg="mod">
          <ac:chgData name="Savelli, Paul" userId="213e08d9-64b2-4c4a-96f3-ece5d30e2e43" providerId="ADAL" clId="{A8EA2ACA-2268-4A0C-99F6-BA83A48CC8AC}" dt="2020-09-20T09:10:38.517" v="1265" actId="313"/>
          <ac:spMkLst>
            <pc:docMk/>
            <pc:sldMk cId="3404915954" sldId="265"/>
            <ac:spMk id="3" creationId="{396E288C-95E1-4A39-A857-6C57AE5149E0}"/>
          </ac:spMkLst>
        </pc:spChg>
      </pc:sldChg>
      <pc:sldChg chg="addSp delSp modSp mod setBg">
        <pc:chgData name="Savelli, Paul" userId="213e08d9-64b2-4c4a-96f3-ece5d30e2e43" providerId="ADAL" clId="{A8EA2ACA-2268-4A0C-99F6-BA83A48CC8AC}" dt="2020-09-20T09:02:41.754" v="816" actId="1076"/>
        <pc:sldMkLst>
          <pc:docMk/>
          <pc:sldMk cId="77106812" sldId="267"/>
        </pc:sldMkLst>
        <pc:spChg chg="mod ord">
          <ac:chgData name="Savelli, Paul" userId="213e08d9-64b2-4c4a-96f3-ece5d30e2e43" providerId="ADAL" clId="{A8EA2ACA-2268-4A0C-99F6-BA83A48CC8AC}" dt="2020-09-20T09:02:41.754" v="816" actId="1076"/>
          <ac:spMkLst>
            <pc:docMk/>
            <pc:sldMk cId="77106812" sldId="267"/>
            <ac:spMk id="2" creationId="{9BA18404-37D1-4945-ADC4-E10AD4EF549F}"/>
          </ac:spMkLst>
        </pc:spChg>
        <pc:spChg chg="add del">
          <ac:chgData name="Savelli, Paul" userId="213e08d9-64b2-4c4a-96f3-ece5d30e2e43" providerId="ADAL" clId="{A8EA2ACA-2268-4A0C-99F6-BA83A48CC8AC}" dt="2020-09-20T08:45:53.482" v="297" actId="26606"/>
          <ac:spMkLst>
            <pc:docMk/>
            <pc:sldMk cId="77106812" sldId="267"/>
            <ac:spMk id="16" creationId="{928F64C6-FE22-4FC1-A763-DFCC514811BD}"/>
          </ac:spMkLst>
        </pc:spChg>
        <pc:spChg chg="add del">
          <ac:chgData name="Savelli, Paul" userId="213e08d9-64b2-4c4a-96f3-ece5d30e2e43" providerId="ADAL" clId="{A8EA2ACA-2268-4A0C-99F6-BA83A48CC8AC}" dt="2020-09-20T08:45:57.648" v="301" actId="26606"/>
          <ac:spMkLst>
            <pc:docMk/>
            <pc:sldMk cId="77106812" sldId="267"/>
            <ac:spMk id="25" creationId="{7BC0F8B1-F985-469B-8332-13DBC7665557}"/>
          </ac:spMkLst>
        </pc:spChg>
        <pc:spChg chg="add del">
          <ac:chgData name="Savelli, Paul" userId="213e08d9-64b2-4c4a-96f3-ece5d30e2e43" providerId="ADAL" clId="{A8EA2ACA-2268-4A0C-99F6-BA83A48CC8AC}" dt="2020-09-20T08:45:57.648" v="301" actId="26606"/>
          <ac:spMkLst>
            <pc:docMk/>
            <pc:sldMk cId="77106812" sldId="267"/>
            <ac:spMk id="26" creationId="{89D15953-1642-4DD6-AD9E-01AA19247FF6}"/>
          </ac:spMkLst>
        </pc:spChg>
        <pc:spChg chg="add del">
          <ac:chgData name="Savelli, Paul" userId="213e08d9-64b2-4c4a-96f3-ece5d30e2e43" providerId="ADAL" clId="{A8EA2ACA-2268-4A0C-99F6-BA83A48CC8AC}" dt="2020-09-20T08:45:57.648" v="301" actId="26606"/>
          <ac:spMkLst>
            <pc:docMk/>
            <pc:sldMk cId="77106812" sldId="267"/>
            <ac:spMk id="28" creationId="{FBF3780C-749F-4B50-9E1D-F2B1F6DBB7DD}"/>
          </ac:spMkLst>
        </pc:spChg>
        <pc:spChg chg="add del">
          <ac:chgData name="Savelli, Paul" userId="213e08d9-64b2-4c4a-96f3-ece5d30e2e43" providerId="ADAL" clId="{A8EA2ACA-2268-4A0C-99F6-BA83A48CC8AC}" dt="2020-09-20T08:46:00.864" v="303" actId="26606"/>
          <ac:spMkLst>
            <pc:docMk/>
            <pc:sldMk cId="77106812" sldId="267"/>
            <ac:spMk id="30" creationId="{A5A17FC0-D416-4C8B-A9E6-5924D352B986}"/>
          </ac:spMkLst>
        </pc:spChg>
        <pc:spChg chg="add del">
          <ac:chgData name="Savelli, Paul" userId="213e08d9-64b2-4c4a-96f3-ece5d30e2e43" providerId="ADAL" clId="{A8EA2ACA-2268-4A0C-99F6-BA83A48CC8AC}" dt="2020-09-20T08:53:08.175" v="508" actId="26606"/>
          <ac:spMkLst>
            <pc:docMk/>
            <pc:sldMk cId="77106812" sldId="267"/>
            <ac:spMk id="41" creationId="{26882C51-76F9-4F99-997D-31FA6242A805}"/>
          </ac:spMkLst>
        </pc:spChg>
        <pc:spChg chg="add del">
          <ac:chgData name="Savelli, Paul" userId="213e08d9-64b2-4c4a-96f3-ece5d30e2e43" providerId="ADAL" clId="{A8EA2ACA-2268-4A0C-99F6-BA83A48CC8AC}" dt="2020-09-20T08:53:08.175" v="508" actId="26606"/>
          <ac:spMkLst>
            <pc:docMk/>
            <pc:sldMk cId="77106812" sldId="267"/>
            <ac:spMk id="42" creationId="{61FFFC16-86E2-4B9A-BC6D-213DC2654765}"/>
          </ac:spMkLst>
        </pc:spChg>
        <pc:spChg chg="add del">
          <ac:chgData name="Savelli, Paul" userId="213e08d9-64b2-4c4a-96f3-ece5d30e2e43" providerId="ADAL" clId="{A8EA2ACA-2268-4A0C-99F6-BA83A48CC8AC}" dt="2020-09-20T08:53:03.791" v="504" actId="26606"/>
          <ac:spMkLst>
            <pc:docMk/>
            <pc:sldMk cId="77106812" sldId="267"/>
            <ac:spMk id="44" creationId="{928F64C6-FE22-4FC1-A763-DFCC514811BD}"/>
          </ac:spMkLst>
        </pc:spChg>
        <pc:spChg chg="add del">
          <ac:chgData name="Savelli, Paul" userId="213e08d9-64b2-4c4a-96f3-ece5d30e2e43" providerId="ADAL" clId="{A8EA2ACA-2268-4A0C-99F6-BA83A48CC8AC}" dt="2020-09-20T08:53:08.175" v="508" actId="26606"/>
          <ac:spMkLst>
            <pc:docMk/>
            <pc:sldMk cId="77106812" sldId="267"/>
            <ac:spMk id="48" creationId="{D8350E6D-CBC9-4A26-B84F-7145FDC9F5FB}"/>
          </ac:spMkLst>
        </pc:spChg>
        <pc:spChg chg="add del">
          <ac:chgData name="Savelli, Paul" userId="213e08d9-64b2-4c4a-96f3-ece5d30e2e43" providerId="ADAL" clId="{A8EA2ACA-2268-4A0C-99F6-BA83A48CC8AC}" dt="2020-09-20T08:53:08.175" v="508" actId="26606"/>
          <ac:spMkLst>
            <pc:docMk/>
            <pc:sldMk cId="77106812" sldId="267"/>
            <ac:spMk id="50" creationId="{DD3524E0-C87C-4F38-9FC7-E969C15A7906}"/>
          </ac:spMkLst>
        </pc:spChg>
        <pc:spChg chg="add del">
          <ac:chgData name="Savelli, Paul" userId="213e08d9-64b2-4c4a-96f3-ece5d30e2e43" providerId="ADAL" clId="{A8EA2ACA-2268-4A0C-99F6-BA83A48CC8AC}" dt="2020-09-20T08:53:08.175" v="508" actId="26606"/>
          <ac:spMkLst>
            <pc:docMk/>
            <pc:sldMk cId="77106812" sldId="267"/>
            <ac:spMk id="52" creationId="{F1ED1DF4-DDDE-4464-8ABC-ED1F633CCEC1}"/>
          </ac:spMkLst>
        </pc:spChg>
        <pc:spChg chg="add del">
          <ac:chgData name="Savelli, Paul" userId="213e08d9-64b2-4c4a-96f3-ece5d30e2e43" providerId="ADAL" clId="{A8EA2ACA-2268-4A0C-99F6-BA83A48CC8AC}" dt="2020-09-20T08:53:08.175" v="508" actId="26606"/>
          <ac:spMkLst>
            <pc:docMk/>
            <pc:sldMk cId="77106812" sldId="267"/>
            <ac:spMk id="54" creationId="{5CB4E315-91F2-4710-B866-B119037ED97C}"/>
          </ac:spMkLst>
        </pc:spChg>
        <pc:spChg chg="add del">
          <ac:chgData name="Savelli, Paul" userId="213e08d9-64b2-4c4a-96f3-ece5d30e2e43" providerId="ADAL" clId="{A8EA2ACA-2268-4A0C-99F6-BA83A48CC8AC}" dt="2020-09-20T08:53:08.175" v="508" actId="26606"/>
          <ac:spMkLst>
            <pc:docMk/>
            <pc:sldMk cId="77106812" sldId="267"/>
            <ac:spMk id="56" creationId="{DCBE1B01-A27C-45C2-ADA4-AA13C3AC1F6A}"/>
          </ac:spMkLst>
        </pc:spChg>
        <pc:spChg chg="add del">
          <ac:chgData name="Savelli, Paul" userId="213e08d9-64b2-4c4a-96f3-ece5d30e2e43" providerId="ADAL" clId="{A8EA2ACA-2268-4A0C-99F6-BA83A48CC8AC}" dt="2020-09-20T08:53:08.175" v="508" actId="26606"/>
          <ac:spMkLst>
            <pc:docMk/>
            <pc:sldMk cId="77106812" sldId="267"/>
            <ac:spMk id="58" creationId="{F6FE5468-759E-4E83-828A-5587C7F58873}"/>
          </ac:spMkLst>
        </pc:spChg>
        <pc:spChg chg="add mod">
          <ac:chgData name="Savelli, Paul" userId="213e08d9-64b2-4c4a-96f3-ece5d30e2e43" providerId="ADAL" clId="{A8EA2ACA-2268-4A0C-99F6-BA83A48CC8AC}" dt="2020-09-20T09:00:38.925" v="659" actId="1076"/>
          <ac:spMkLst>
            <pc:docMk/>
            <pc:sldMk cId="77106812" sldId="267"/>
            <ac:spMk id="59" creationId="{8A4F27DF-C310-4A5F-B128-366EF4E31FCB}"/>
          </ac:spMkLst>
        </pc:spChg>
        <pc:spChg chg="add del">
          <ac:chgData name="Savelli, Paul" userId="213e08d9-64b2-4c4a-96f3-ece5d30e2e43" providerId="ADAL" clId="{A8EA2ACA-2268-4A0C-99F6-BA83A48CC8AC}" dt="2020-09-20T08:53:08.175" v="508" actId="26606"/>
          <ac:spMkLst>
            <pc:docMk/>
            <pc:sldMk cId="77106812" sldId="267"/>
            <ac:spMk id="60" creationId="{569BABC0-B0CC-4E7B-838A-F6E644779E18}"/>
          </ac:spMkLst>
        </pc:spChg>
        <pc:spChg chg="add mod">
          <ac:chgData name="Savelli, Paul" userId="213e08d9-64b2-4c4a-96f3-ece5d30e2e43" providerId="ADAL" clId="{A8EA2ACA-2268-4A0C-99F6-BA83A48CC8AC}" dt="2020-09-20T09:00:34.402" v="658" actId="1076"/>
          <ac:spMkLst>
            <pc:docMk/>
            <pc:sldMk cId="77106812" sldId="267"/>
            <ac:spMk id="61" creationId="{9FFE68A7-CC94-4417-ADC2-DD179C0BF59C}"/>
          </ac:spMkLst>
        </pc:spChg>
        <pc:spChg chg="add del">
          <ac:chgData name="Savelli, Paul" userId="213e08d9-64b2-4c4a-96f3-ece5d30e2e43" providerId="ADAL" clId="{A8EA2ACA-2268-4A0C-99F6-BA83A48CC8AC}" dt="2020-09-20T08:53:08.175" v="508" actId="26606"/>
          <ac:spMkLst>
            <pc:docMk/>
            <pc:sldMk cId="77106812" sldId="267"/>
            <ac:spMk id="62" creationId="{BE7E1DAA-43FB-4446-A354-9283DE6686C8}"/>
          </ac:spMkLst>
        </pc:spChg>
        <pc:spChg chg="add del">
          <ac:chgData name="Savelli, Paul" userId="213e08d9-64b2-4c4a-96f3-ece5d30e2e43" providerId="ADAL" clId="{A8EA2ACA-2268-4A0C-99F6-BA83A48CC8AC}" dt="2020-09-20T08:53:08.175" v="508" actId="26606"/>
          <ac:spMkLst>
            <pc:docMk/>
            <pc:sldMk cId="77106812" sldId="267"/>
            <ac:spMk id="64" creationId="{99FE99BC-5F7D-47C3-AA1E-16D7DBDBD18F}"/>
          </ac:spMkLst>
        </pc:spChg>
        <pc:spChg chg="add del">
          <ac:chgData name="Savelli, Paul" userId="213e08d9-64b2-4c4a-96f3-ece5d30e2e43" providerId="ADAL" clId="{A8EA2ACA-2268-4A0C-99F6-BA83A48CC8AC}" dt="2020-09-20T08:53:08.175" v="508" actId="26606"/>
          <ac:spMkLst>
            <pc:docMk/>
            <pc:sldMk cId="77106812" sldId="267"/>
            <ac:spMk id="66" creationId="{27400BAF-FCE6-4296-8A0E-9B595ADC09A4}"/>
          </ac:spMkLst>
        </pc:spChg>
        <pc:spChg chg="add del">
          <ac:chgData name="Savelli, Paul" userId="213e08d9-64b2-4c4a-96f3-ece5d30e2e43" providerId="ADAL" clId="{A8EA2ACA-2268-4A0C-99F6-BA83A48CC8AC}" dt="2020-09-20T08:53:08.175" v="508" actId="26606"/>
          <ac:spMkLst>
            <pc:docMk/>
            <pc:sldMk cId="77106812" sldId="267"/>
            <ac:spMk id="68" creationId="{F2FC5C7B-261A-4268-BA85-C29488A8BED3}"/>
          </ac:spMkLst>
        </pc:spChg>
        <pc:grpChg chg="add mod">
          <ac:chgData name="Savelli, Paul" userId="213e08d9-64b2-4c4a-96f3-ece5d30e2e43" providerId="ADAL" clId="{A8EA2ACA-2268-4A0C-99F6-BA83A48CC8AC}" dt="2020-09-20T08:58:54.751" v="570" actId="1076"/>
          <ac:grpSpMkLst>
            <pc:docMk/>
            <pc:sldMk cId="77106812" sldId="267"/>
            <ac:grpSpMk id="12" creationId="{8A528490-401A-4B9A-A5E7-ECB1FA1F1797}"/>
          </ac:grpSpMkLst>
        </pc:grpChg>
        <pc:picChg chg="mod ord">
          <ac:chgData name="Savelli, Paul" userId="213e08d9-64b2-4c4a-96f3-ece5d30e2e43" providerId="ADAL" clId="{A8EA2ACA-2268-4A0C-99F6-BA83A48CC8AC}" dt="2020-09-20T08:57:10.533" v="566" actId="14100"/>
          <ac:picMkLst>
            <pc:docMk/>
            <pc:sldMk cId="77106812" sldId="267"/>
            <ac:picMk id="4" creationId="{DC811A9A-8FEB-4386-A975-A8353895D76E}"/>
          </ac:picMkLst>
        </pc:picChg>
        <pc:picChg chg="del mod ord">
          <ac:chgData name="Savelli, Paul" userId="213e08d9-64b2-4c4a-96f3-ece5d30e2e43" providerId="ADAL" clId="{A8EA2ACA-2268-4A0C-99F6-BA83A48CC8AC}" dt="2020-09-20T08:58:47.927" v="567" actId="478"/>
          <ac:picMkLst>
            <pc:docMk/>
            <pc:sldMk cId="77106812" sldId="267"/>
            <ac:picMk id="8" creationId="{39A17C24-3930-4714-BFCF-99D449FC23FA}"/>
          </ac:picMkLst>
        </pc:picChg>
        <pc:picChg chg="mod ord">
          <ac:chgData name="Savelli, Paul" userId="213e08d9-64b2-4c4a-96f3-ece5d30e2e43" providerId="ADAL" clId="{A8EA2ACA-2268-4A0C-99F6-BA83A48CC8AC}" dt="2020-09-20T08:53:39.538" v="517" actId="14100"/>
          <ac:picMkLst>
            <pc:docMk/>
            <pc:sldMk cId="77106812" sldId="267"/>
            <ac:picMk id="9" creationId="{E75968A6-B7A5-4402-BF96-3EC7FA3F137E}"/>
          </ac:picMkLst>
        </pc:picChg>
        <pc:picChg chg="add mod ord">
          <ac:chgData name="Savelli, Paul" userId="213e08d9-64b2-4c4a-96f3-ece5d30e2e43" providerId="ADAL" clId="{A8EA2ACA-2268-4A0C-99F6-BA83A48CC8AC}" dt="2020-09-20T08:53:47.357" v="519" actId="14100"/>
          <ac:picMkLst>
            <pc:docMk/>
            <pc:sldMk cId="77106812" sldId="267"/>
            <ac:picMk id="10" creationId="{71384A9E-1EB9-411C-956A-49C85248909F}"/>
          </ac:picMkLst>
        </pc:picChg>
        <pc:picChg chg="add mod ord modCrop">
          <ac:chgData name="Savelli, Paul" userId="213e08d9-64b2-4c4a-96f3-ece5d30e2e43" providerId="ADAL" clId="{A8EA2ACA-2268-4A0C-99F6-BA83A48CC8AC}" dt="2020-09-20T08:56:47.471" v="561" actId="164"/>
          <ac:picMkLst>
            <pc:docMk/>
            <pc:sldMk cId="77106812" sldId="267"/>
            <ac:picMk id="11" creationId="{E87FD5F6-0143-4CAC-B0E4-1A6E146EFB4B}"/>
          </ac:picMkLst>
        </pc:picChg>
        <pc:picChg chg="add mod">
          <ac:chgData name="Savelli, Paul" userId="213e08d9-64b2-4c4a-96f3-ece5d30e2e43" providerId="ADAL" clId="{A8EA2ACA-2268-4A0C-99F6-BA83A48CC8AC}" dt="2020-09-20T08:59:01.406" v="573" actId="1076"/>
          <ac:picMkLst>
            <pc:docMk/>
            <pc:sldMk cId="77106812" sldId="267"/>
            <ac:picMk id="13" creationId="{4BDFACA7-12A9-4320-881C-AD6964976793}"/>
          </ac:picMkLst>
        </pc:picChg>
        <pc:picChg chg="add mod modCrop">
          <ac:chgData name="Savelli, Paul" userId="213e08d9-64b2-4c4a-96f3-ece5d30e2e43" providerId="ADAL" clId="{A8EA2ACA-2268-4A0C-99F6-BA83A48CC8AC}" dt="2020-09-20T08:56:47.471" v="561" actId="164"/>
          <ac:picMkLst>
            <pc:docMk/>
            <pc:sldMk cId="77106812" sldId="267"/>
            <ac:picMk id="55" creationId="{768FC884-09F6-468C-AB50-97B2F293A63A}"/>
          </ac:picMkLst>
        </pc:picChg>
        <pc:cxnChg chg="add del">
          <ac:chgData name="Savelli, Paul" userId="213e08d9-64b2-4c4a-96f3-ece5d30e2e43" providerId="ADAL" clId="{A8EA2ACA-2268-4A0C-99F6-BA83A48CC8AC}" dt="2020-09-20T08:45:53.482" v="297" actId="26606"/>
          <ac:cxnSpMkLst>
            <pc:docMk/>
            <pc:sldMk cId="77106812" sldId="267"/>
            <ac:cxnSpMk id="18" creationId="{5C34627B-48E6-4F4D-B843-97717A86B490}"/>
          </ac:cxnSpMkLst>
        </pc:cxnChg>
        <pc:cxnChg chg="add del">
          <ac:chgData name="Savelli, Paul" userId="213e08d9-64b2-4c4a-96f3-ece5d30e2e43" providerId="ADAL" clId="{A8EA2ACA-2268-4A0C-99F6-BA83A48CC8AC}" dt="2020-09-20T08:45:55.025" v="299" actId="26606"/>
          <ac:cxnSpMkLst>
            <pc:docMk/>
            <pc:sldMk cId="77106812" sldId="267"/>
            <ac:cxnSpMk id="20" creationId="{1902062F-7F47-41E5-8574-2D1492D58ED3}"/>
          </ac:cxnSpMkLst>
        </pc:cxnChg>
        <pc:cxnChg chg="add del">
          <ac:chgData name="Savelli, Paul" userId="213e08d9-64b2-4c4a-96f3-ece5d30e2e43" providerId="ADAL" clId="{A8EA2ACA-2268-4A0C-99F6-BA83A48CC8AC}" dt="2020-09-20T08:45:55.025" v="299" actId="26606"/>
          <ac:cxnSpMkLst>
            <pc:docMk/>
            <pc:sldMk cId="77106812" sldId="267"/>
            <ac:cxnSpMk id="21" creationId="{DC034BB4-8B50-4484-85C4-0CE4699284D7}"/>
          </ac:cxnSpMkLst>
        </pc:cxnChg>
        <pc:cxnChg chg="add del">
          <ac:chgData name="Savelli, Paul" userId="213e08d9-64b2-4c4a-96f3-ece5d30e2e43" providerId="ADAL" clId="{A8EA2ACA-2268-4A0C-99F6-BA83A48CC8AC}" dt="2020-09-20T08:45:55.025" v="299" actId="26606"/>
          <ac:cxnSpMkLst>
            <pc:docMk/>
            <pc:sldMk cId="77106812" sldId="267"/>
            <ac:cxnSpMk id="22" creationId="{FA92245C-961F-47D5-9691-272D28692D45}"/>
          </ac:cxnSpMkLst>
        </pc:cxnChg>
        <pc:cxnChg chg="add del">
          <ac:chgData name="Savelli, Paul" userId="213e08d9-64b2-4c4a-96f3-ece5d30e2e43" providerId="ADAL" clId="{A8EA2ACA-2268-4A0C-99F6-BA83A48CC8AC}" dt="2020-09-20T08:45:55.025" v="299" actId="26606"/>
          <ac:cxnSpMkLst>
            <pc:docMk/>
            <pc:sldMk cId="77106812" sldId="267"/>
            <ac:cxnSpMk id="23" creationId="{81B200F7-B57A-4824-BB91-B6624450A5AC}"/>
          </ac:cxnSpMkLst>
        </pc:cxnChg>
        <pc:cxnChg chg="add del">
          <ac:chgData name="Savelli, Paul" userId="213e08d9-64b2-4c4a-96f3-ece5d30e2e43" providerId="ADAL" clId="{A8EA2ACA-2268-4A0C-99F6-BA83A48CC8AC}" dt="2020-09-20T08:46:00.864" v="303" actId="26606"/>
          <ac:cxnSpMkLst>
            <pc:docMk/>
            <pc:sldMk cId="77106812" sldId="267"/>
            <ac:cxnSpMk id="24" creationId="{9891B5DE-6811-4844-BB18-472A3F360EE5}"/>
          </ac:cxnSpMkLst>
        </pc:cxnChg>
        <pc:cxnChg chg="add del">
          <ac:chgData name="Savelli, Paul" userId="213e08d9-64b2-4c4a-96f3-ece5d30e2e43" providerId="ADAL" clId="{A8EA2ACA-2268-4A0C-99F6-BA83A48CC8AC}" dt="2020-09-20T08:45:57.648" v="301" actId="26606"/>
          <ac:cxnSpMkLst>
            <pc:docMk/>
            <pc:sldMk cId="77106812" sldId="267"/>
            <ac:cxnSpMk id="27" creationId="{1918D9D3-1370-4FF6-9DFC-9F87F9039590}"/>
          </ac:cxnSpMkLst>
        </pc:cxnChg>
        <pc:cxnChg chg="add del">
          <ac:chgData name="Savelli, Paul" userId="213e08d9-64b2-4c4a-96f3-ece5d30e2e43" providerId="ADAL" clId="{A8EA2ACA-2268-4A0C-99F6-BA83A48CC8AC}" dt="2020-09-20T08:46:00.864" v="303" actId="26606"/>
          <ac:cxnSpMkLst>
            <pc:docMk/>
            <pc:sldMk cId="77106812" sldId="267"/>
            <ac:cxnSpMk id="31" creationId="{982DC870-E8E5-4050-B10C-CC24FC67E50A}"/>
          </ac:cxnSpMkLst>
        </pc:cxnChg>
        <pc:cxnChg chg="add del">
          <ac:chgData name="Savelli, Paul" userId="213e08d9-64b2-4c4a-96f3-ece5d30e2e43" providerId="ADAL" clId="{A8EA2ACA-2268-4A0C-99F6-BA83A48CC8AC}" dt="2020-09-20T08:46:00.864" v="303" actId="26606"/>
          <ac:cxnSpMkLst>
            <pc:docMk/>
            <pc:sldMk cId="77106812" sldId="267"/>
            <ac:cxnSpMk id="32" creationId="{FF76A74F-C283-4DED-BD4D-086753B7CB00}"/>
          </ac:cxnSpMkLst>
        </pc:cxnChg>
        <pc:cxnChg chg="add del">
          <ac:chgData name="Savelli, Paul" userId="213e08d9-64b2-4c4a-96f3-ece5d30e2e43" providerId="ADAL" clId="{A8EA2ACA-2268-4A0C-99F6-BA83A48CC8AC}" dt="2020-09-20T08:46:00.864" v="303" actId="26606"/>
          <ac:cxnSpMkLst>
            <pc:docMk/>
            <pc:sldMk cId="77106812" sldId="267"/>
            <ac:cxnSpMk id="33" creationId="{3B2791FB-B2F7-4BBE-B8D8-74C37FF9E85C}"/>
          </ac:cxnSpMkLst>
        </pc:cxnChg>
        <pc:cxnChg chg="add del">
          <ac:chgData name="Savelli, Paul" userId="213e08d9-64b2-4c4a-96f3-ece5d30e2e43" providerId="ADAL" clId="{A8EA2ACA-2268-4A0C-99F6-BA83A48CC8AC}" dt="2020-09-20T08:46:00.864" v="303" actId="26606"/>
          <ac:cxnSpMkLst>
            <pc:docMk/>
            <pc:sldMk cId="77106812" sldId="267"/>
            <ac:cxnSpMk id="34" creationId="{77A9CA3A-7216-41E0-B3CD-058077FD396D}"/>
          </ac:cxnSpMkLst>
        </pc:cxnChg>
        <pc:cxnChg chg="add del">
          <ac:chgData name="Savelli, Paul" userId="213e08d9-64b2-4c4a-96f3-ece5d30e2e43" providerId="ADAL" clId="{A8EA2ACA-2268-4A0C-99F6-BA83A48CC8AC}" dt="2020-09-20T08:53:08.200" v="509" actId="26606"/>
          <ac:cxnSpMkLst>
            <pc:docMk/>
            <pc:sldMk cId="77106812" sldId="267"/>
            <ac:cxnSpMk id="36" creationId="{DC034BB4-8B50-4484-85C4-0CE4699284D7}"/>
          </ac:cxnSpMkLst>
        </pc:cxnChg>
        <pc:cxnChg chg="add del">
          <ac:chgData name="Savelli, Paul" userId="213e08d9-64b2-4c4a-96f3-ece5d30e2e43" providerId="ADAL" clId="{A8EA2ACA-2268-4A0C-99F6-BA83A48CC8AC}" dt="2020-09-20T08:53:08.200" v="509" actId="26606"/>
          <ac:cxnSpMkLst>
            <pc:docMk/>
            <pc:sldMk cId="77106812" sldId="267"/>
            <ac:cxnSpMk id="37" creationId="{81B200F7-B57A-4824-BB91-B6624450A5AC}"/>
          </ac:cxnSpMkLst>
        </pc:cxnChg>
        <pc:cxnChg chg="add del">
          <ac:chgData name="Savelli, Paul" userId="213e08d9-64b2-4c4a-96f3-ece5d30e2e43" providerId="ADAL" clId="{A8EA2ACA-2268-4A0C-99F6-BA83A48CC8AC}" dt="2020-09-20T08:53:08.200" v="509" actId="26606"/>
          <ac:cxnSpMkLst>
            <pc:docMk/>
            <pc:sldMk cId="77106812" sldId="267"/>
            <ac:cxnSpMk id="38" creationId="{1902062F-7F47-41E5-8574-2D1492D58ED3}"/>
          </ac:cxnSpMkLst>
        </pc:cxnChg>
        <pc:cxnChg chg="add del">
          <ac:chgData name="Savelli, Paul" userId="213e08d9-64b2-4c4a-96f3-ece5d30e2e43" providerId="ADAL" clId="{A8EA2ACA-2268-4A0C-99F6-BA83A48CC8AC}" dt="2020-09-20T08:53:08.200" v="509" actId="26606"/>
          <ac:cxnSpMkLst>
            <pc:docMk/>
            <pc:sldMk cId="77106812" sldId="267"/>
            <ac:cxnSpMk id="39" creationId="{FA92245C-961F-47D5-9691-272D28692D45}"/>
          </ac:cxnSpMkLst>
        </pc:cxnChg>
        <pc:cxnChg chg="add del">
          <ac:chgData name="Savelli, Paul" userId="213e08d9-64b2-4c4a-96f3-ece5d30e2e43" providerId="ADAL" clId="{A8EA2ACA-2268-4A0C-99F6-BA83A48CC8AC}" dt="2020-09-20T08:53:03.791" v="504" actId="26606"/>
          <ac:cxnSpMkLst>
            <pc:docMk/>
            <pc:sldMk cId="77106812" sldId="267"/>
            <ac:cxnSpMk id="46" creationId="{5C34627B-48E6-4F4D-B843-97717A86B490}"/>
          </ac:cxnSpMkLst>
        </pc:cxnChg>
        <pc:cxnChg chg="add del">
          <ac:chgData name="Savelli, Paul" userId="213e08d9-64b2-4c4a-96f3-ece5d30e2e43" providerId="ADAL" clId="{A8EA2ACA-2268-4A0C-99F6-BA83A48CC8AC}" dt="2020-09-20T08:53:22.574" v="512" actId="26606"/>
          <ac:cxnSpMkLst>
            <pc:docMk/>
            <pc:sldMk cId="77106812" sldId="267"/>
            <ac:cxnSpMk id="70" creationId="{DC034BB4-8B50-4484-85C4-0CE4699284D7}"/>
          </ac:cxnSpMkLst>
        </pc:cxnChg>
        <pc:cxnChg chg="add del">
          <ac:chgData name="Savelli, Paul" userId="213e08d9-64b2-4c4a-96f3-ece5d30e2e43" providerId="ADAL" clId="{A8EA2ACA-2268-4A0C-99F6-BA83A48CC8AC}" dt="2020-09-20T08:53:22.574" v="512" actId="26606"/>
          <ac:cxnSpMkLst>
            <pc:docMk/>
            <pc:sldMk cId="77106812" sldId="267"/>
            <ac:cxnSpMk id="71" creationId="{81B200F7-B57A-4824-BB91-B6624450A5AC}"/>
          </ac:cxnSpMkLst>
        </pc:cxnChg>
        <pc:cxnChg chg="add del">
          <ac:chgData name="Savelli, Paul" userId="213e08d9-64b2-4c4a-96f3-ece5d30e2e43" providerId="ADAL" clId="{A8EA2ACA-2268-4A0C-99F6-BA83A48CC8AC}" dt="2020-09-20T08:53:22.574" v="512" actId="26606"/>
          <ac:cxnSpMkLst>
            <pc:docMk/>
            <pc:sldMk cId="77106812" sldId="267"/>
            <ac:cxnSpMk id="72" creationId="{1902062F-7F47-41E5-8574-2D1492D58ED3}"/>
          </ac:cxnSpMkLst>
        </pc:cxnChg>
        <pc:cxnChg chg="add del">
          <ac:chgData name="Savelli, Paul" userId="213e08d9-64b2-4c4a-96f3-ece5d30e2e43" providerId="ADAL" clId="{A8EA2ACA-2268-4A0C-99F6-BA83A48CC8AC}" dt="2020-09-20T08:53:22.574" v="512" actId="26606"/>
          <ac:cxnSpMkLst>
            <pc:docMk/>
            <pc:sldMk cId="77106812" sldId="267"/>
            <ac:cxnSpMk id="73" creationId="{FA92245C-961F-47D5-9691-272D28692D45}"/>
          </ac:cxnSpMkLst>
        </pc:cxnChg>
        <pc:cxnChg chg="add">
          <ac:chgData name="Savelli, Paul" userId="213e08d9-64b2-4c4a-96f3-ece5d30e2e43" providerId="ADAL" clId="{A8EA2ACA-2268-4A0C-99F6-BA83A48CC8AC}" dt="2020-09-20T08:53:22.574" v="512" actId="26606"/>
          <ac:cxnSpMkLst>
            <pc:docMk/>
            <pc:sldMk cId="77106812" sldId="267"/>
            <ac:cxnSpMk id="78" creationId="{DC034BB4-8B50-4484-85C4-0CE4699284D7}"/>
          </ac:cxnSpMkLst>
        </pc:cxnChg>
        <pc:cxnChg chg="add">
          <ac:chgData name="Savelli, Paul" userId="213e08d9-64b2-4c4a-96f3-ece5d30e2e43" providerId="ADAL" clId="{A8EA2ACA-2268-4A0C-99F6-BA83A48CC8AC}" dt="2020-09-20T08:53:22.574" v="512" actId="26606"/>
          <ac:cxnSpMkLst>
            <pc:docMk/>
            <pc:sldMk cId="77106812" sldId="267"/>
            <ac:cxnSpMk id="80" creationId="{81B200F7-B57A-4824-BB91-B6624450A5AC}"/>
          </ac:cxnSpMkLst>
        </pc:cxnChg>
        <pc:cxnChg chg="add">
          <ac:chgData name="Savelli, Paul" userId="213e08d9-64b2-4c4a-96f3-ece5d30e2e43" providerId="ADAL" clId="{A8EA2ACA-2268-4A0C-99F6-BA83A48CC8AC}" dt="2020-09-20T08:53:22.574" v="512" actId="26606"/>
          <ac:cxnSpMkLst>
            <pc:docMk/>
            <pc:sldMk cId="77106812" sldId="267"/>
            <ac:cxnSpMk id="82" creationId="{1902062F-7F47-41E5-8574-2D1492D58ED3}"/>
          </ac:cxnSpMkLst>
        </pc:cxnChg>
        <pc:cxnChg chg="add">
          <ac:chgData name="Savelli, Paul" userId="213e08d9-64b2-4c4a-96f3-ece5d30e2e43" providerId="ADAL" clId="{A8EA2ACA-2268-4A0C-99F6-BA83A48CC8AC}" dt="2020-09-20T08:53:22.574" v="512" actId="26606"/>
          <ac:cxnSpMkLst>
            <pc:docMk/>
            <pc:sldMk cId="77106812" sldId="267"/>
            <ac:cxnSpMk id="84" creationId="{FA92245C-961F-47D5-9691-272D28692D45}"/>
          </ac:cxnSpMkLst>
        </pc:cxnChg>
      </pc:sldChg>
      <pc:sldChg chg="addSp delSp modSp add del mod setBg">
        <pc:chgData name="Savelli, Paul" userId="213e08d9-64b2-4c4a-96f3-ece5d30e2e43" providerId="ADAL" clId="{A8EA2ACA-2268-4A0C-99F6-BA83A48CC8AC}" dt="2020-09-20T09:05:10.896" v="964" actId="2696"/>
        <pc:sldMkLst>
          <pc:docMk/>
          <pc:sldMk cId="785513524" sldId="268"/>
        </pc:sldMkLst>
        <pc:spChg chg="mod">
          <ac:chgData name="Savelli, Paul" userId="213e08d9-64b2-4c4a-96f3-ece5d30e2e43" providerId="ADAL" clId="{A8EA2ACA-2268-4A0C-99F6-BA83A48CC8AC}" dt="2020-09-20T08:52:42.500" v="502" actId="26606"/>
          <ac:spMkLst>
            <pc:docMk/>
            <pc:sldMk cId="785513524" sldId="268"/>
            <ac:spMk id="2" creationId="{34B68A5B-33DB-4907-8509-AC2AAD6B8DF1}"/>
          </ac:spMkLst>
        </pc:spChg>
        <pc:spChg chg="del">
          <ac:chgData name="Savelli, Paul" userId="213e08d9-64b2-4c4a-96f3-ece5d30e2e43" providerId="ADAL" clId="{A8EA2ACA-2268-4A0C-99F6-BA83A48CC8AC}" dt="2020-09-20T08:51:57.469" v="476"/>
          <ac:spMkLst>
            <pc:docMk/>
            <pc:sldMk cId="785513524" sldId="268"/>
            <ac:spMk id="3" creationId="{2FA82C4D-DEC4-45CA-8079-CAFEAAFE2BB9}"/>
          </ac:spMkLst>
        </pc:spChg>
        <pc:spChg chg="add del">
          <ac:chgData name="Savelli, Paul" userId="213e08d9-64b2-4c4a-96f3-ece5d30e2e43" providerId="ADAL" clId="{A8EA2ACA-2268-4A0C-99F6-BA83A48CC8AC}" dt="2020-09-20T08:52:32.954" v="490" actId="26606"/>
          <ac:spMkLst>
            <pc:docMk/>
            <pc:sldMk cId="785513524" sldId="268"/>
            <ac:spMk id="7" creationId="{CD504B3E-2155-480C-A1E5-DBFD02C55BA6}"/>
          </ac:spMkLst>
        </pc:spChg>
        <pc:spChg chg="add del">
          <ac:chgData name="Savelli, Paul" userId="213e08d9-64b2-4c4a-96f3-ece5d30e2e43" providerId="ADAL" clId="{A8EA2ACA-2268-4A0C-99F6-BA83A48CC8AC}" dt="2020-09-20T08:52:32.954" v="490" actId="26606"/>
          <ac:spMkLst>
            <pc:docMk/>
            <pc:sldMk cId="785513524" sldId="268"/>
            <ac:spMk id="8" creationId="{0990C621-3B8B-4820-8328-D47EF7CE823C}"/>
          </ac:spMkLst>
        </pc:spChg>
        <pc:spChg chg="add del">
          <ac:chgData name="Savelli, Paul" userId="213e08d9-64b2-4c4a-96f3-ece5d30e2e43" providerId="ADAL" clId="{A8EA2ACA-2268-4A0C-99F6-BA83A48CC8AC}" dt="2020-09-20T08:52:09.203" v="480" actId="26606"/>
          <ac:spMkLst>
            <pc:docMk/>
            <pc:sldMk cId="785513524" sldId="268"/>
            <ac:spMk id="9" creationId="{F26B24D5-1B26-4377-951D-E63F1C63E6E3}"/>
          </ac:spMkLst>
        </pc:spChg>
        <pc:spChg chg="add del">
          <ac:chgData name="Savelli, Paul" userId="213e08d9-64b2-4c4a-96f3-ece5d30e2e43" providerId="ADAL" clId="{A8EA2ACA-2268-4A0C-99F6-BA83A48CC8AC}" dt="2020-09-20T08:52:05.244" v="478" actId="26606"/>
          <ac:spMkLst>
            <pc:docMk/>
            <pc:sldMk cId="785513524" sldId="268"/>
            <ac:spMk id="10" creationId="{D0394FE2-BDDA-4ECE-B320-81AE19E90566}"/>
          </ac:spMkLst>
        </pc:spChg>
        <pc:spChg chg="add del">
          <ac:chgData name="Savelli, Paul" userId="213e08d9-64b2-4c4a-96f3-ece5d30e2e43" providerId="ADAL" clId="{A8EA2ACA-2268-4A0C-99F6-BA83A48CC8AC}" dt="2020-09-20T08:52:32.954" v="490" actId="26606"/>
          <ac:spMkLst>
            <pc:docMk/>
            <pc:sldMk cId="785513524" sldId="268"/>
            <ac:spMk id="11" creationId="{C1A2385B-1D2A-4E17-84FA-6CB7F0AAE473}"/>
          </ac:spMkLst>
        </pc:spChg>
        <pc:spChg chg="add del">
          <ac:chgData name="Savelli, Paul" userId="213e08d9-64b2-4c4a-96f3-ece5d30e2e43" providerId="ADAL" clId="{A8EA2ACA-2268-4A0C-99F6-BA83A48CC8AC}" dt="2020-09-20T08:52:05.244" v="478" actId="26606"/>
          <ac:spMkLst>
            <pc:docMk/>
            <pc:sldMk cId="785513524" sldId="268"/>
            <ac:spMk id="12" creationId="{0625AAC5-802A-4197-8804-2B78FF65CEE8}"/>
          </ac:spMkLst>
        </pc:spChg>
        <pc:spChg chg="add del">
          <ac:chgData name="Savelli, Paul" userId="213e08d9-64b2-4c4a-96f3-ece5d30e2e43" providerId="ADAL" clId="{A8EA2ACA-2268-4A0C-99F6-BA83A48CC8AC}" dt="2020-09-20T08:52:32.954" v="490" actId="26606"/>
          <ac:spMkLst>
            <pc:docMk/>
            <pc:sldMk cId="785513524" sldId="268"/>
            <ac:spMk id="13" creationId="{5E791F2F-79DB-4CC0-9FA1-001E3E91E8B7}"/>
          </ac:spMkLst>
        </pc:spChg>
        <pc:spChg chg="add del">
          <ac:chgData name="Savelli, Paul" userId="213e08d9-64b2-4c4a-96f3-ece5d30e2e43" providerId="ADAL" clId="{A8EA2ACA-2268-4A0C-99F6-BA83A48CC8AC}" dt="2020-09-20T08:52:05.244" v="478" actId="26606"/>
          <ac:spMkLst>
            <pc:docMk/>
            <pc:sldMk cId="785513524" sldId="268"/>
            <ac:spMk id="14" creationId="{A1B139DD-0E8D-42FA-9171-C5F001754A88}"/>
          </ac:spMkLst>
        </pc:spChg>
        <pc:spChg chg="add del">
          <ac:chgData name="Savelli, Paul" userId="213e08d9-64b2-4c4a-96f3-ece5d30e2e43" providerId="ADAL" clId="{A8EA2ACA-2268-4A0C-99F6-BA83A48CC8AC}" dt="2020-09-20T08:52:32.954" v="490" actId="26606"/>
          <ac:spMkLst>
            <pc:docMk/>
            <pc:sldMk cId="785513524" sldId="268"/>
            <ac:spMk id="15" creationId="{1B22A037-AD0C-486F-8074-21E8128544FA}"/>
          </ac:spMkLst>
        </pc:spChg>
        <pc:spChg chg="add del">
          <ac:chgData name="Savelli, Paul" userId="213e08d9-64b2-4c4a-96f3-ece5d30e2e43" providerId="ADAL" clId="{A8EA2ACA-2268-4A0C-99F6-BA83A48CC8AC}" dt="2020-09-20T08:52:09.203" v="480" actId="26606"/>
          <ac:spMkLst>
            <pc:docMk/>
            <pc:sldMk cId="785513524" sldId="268"/>
            <ac:spMk id="16" creationId="{A67483D0-BAEB-4927-88AD-76F5DA8468DE}"/>
          </ac:spMkLst>
        </pc:spChg>
        <pc:spChg chg="add del">
          <ac:chgData name="Savelli, Paul" userId="213e08d9-64b2-4c4a-96f3-ece5d30e2e43" providerId="ADAL" clId="{A8EA2ACA-2268-4A0C-99F6-BA83A48CC8AC}" dt="2020-09-20T08:52:09.203" v="480" actId="26606"/>
          <ac:spMkLst>
            <pc:docMk/>
            <pc:sldMk cId="785513524" sldId="268"/>
            <ac:spMk id="17" creationId="{E36BB3C5-822B-45E1-A81E-5CC3176C61A1}"/>
          </ac:spMkLst>
        </pc:spChg>
        <pc:spChg chg="add del">
          <ac:chgData name="Savelli, Paul" userId="213e08d9-64b2-4c4a-96f3-ece5d30e2e43" providerId="ADAL" clId="{A8EA2ACA-2268-4A0C-99F6-BA83A48CC8AC}" dt="2020-09-20T08:52:09.203" v="480" actId="26606"/>
          <ac:spMkLst>
            <pc:docMk/>
            <pc:sldMk cId="785513524" sldId="268"/>
            <ac:spMk id="18" creationId="{0DBB7B12-4298-4CFB-B539-44A91C930328}"/>
          </ac:spMkLst>
        </pc:spChg>
        <pc:spChg chg="add del">
          <ac:chgData name="Savelli, Paul" userId="213e08d9-64b2-4c4a-96f3-ece5d30e2e43" providerId="ADAL" clId="{A8EA2ACA-2268-4A0C-99F6-BA83A48CC8AC}" dt="2020-09-20T08:52:09.203" v="480" actId="26606"/>
          <ac:spMkLst>
            <pc:docMk/>
            <pc:sldMk cId="785513524" sldId="268"/>
            <ac:spMk id="19" creationId="{FB39ECA9-4CDE-4883-98E8-287E905E9F07}"/>
          </ac:spMkLst>
        </pc:spChg>
        <pc:spChg chg="add del">
          <ac:chgData name="Savelli, Paul" userId="213e08d9-64b2-4c4a-96f3-ece5d30e2e43" providerId="ADAL" clId="{A8EA2ACA-2268-4A0C-99F6-BA83A48CC8AC}" dt="2020-09-20T08:52:34.472" v="492" actId="26606"/>
          <ac:spMkLst>
            <pc:docMk/>
            <pc:sldMk cId="785513524" sldId="268"/>
            <ac:spMk id="20" creationId="{5E52985E-2553-471E-82AA-5ED7A329890A}"/>
          </ac:spMkLst>
        </pc:spChg>
        <pc:spChg chg="add del">
          <ac:chgData name="Savelli, Paul" userId="213e08d9-64b2-4c4a-96f3-ece5d30e2e43" providerId="ADAL" clId="{A8EA2ACA-2268-4A0C-99F6-BA83A48CC8AC}" dt="2020-09-20T08:52:15.059" v="482" actId="26606"/>
          <ac:spMkLst>
            <pc:docMk/>
            <pc:sldMk cId="785513524" sldId="268"/>
            <ac:spMk id="21" creationId="{3F188B2F-6880-4332-9DD9-90DCB51FE846}"/>
          </ac:spMkLst>
        </pc:spChg>
        <pc:spChg chg="add del">
          <ac:chgData name="Savelli, Paul" userId="213e08d9-64b2-4c4a-96f3-ece5d30e2e43" providerId="ADAL" clId="{A8EA2ACA-2268-4A0C-99F6-BA83A48CC8AC}" dt="2020-09-20T08:52:15.059" v="482" actId="26606"/>
          <ac:spMkLst>
            <pc:docMk/>
            <pc:sldMk cId="785513524" sldId="268"/>
            <ac:spMk id="22" creationId="{CB8DAE60-897D-416A-9044-1EBA3BDAEC53}"/>
          </ac:spMkLst>
        </pc:spChg>
        <pc:spChg chg="add del">
          <ac:chgData name="Savelli, Paul" userId="213e08d9-64b2-4c4a-96f3-ece5d30e2e43" providerId="ADAL" clId="{A8EA2ACA-2268-4A0C-99F6-BA83A48CC8AC}" dt="2020-09-20T08:52:15.059" v="482" actId="26606"/>
          <ac:spMkLst>
            <pc:docMk/>
            <pc:sldMk cId="785513524" sldId="268"/>
            <ac:spMk id="23" creationId="{B1584BCF-B0B5-4BC7-9F87-4FB78C817CD7}"/>
          </ac:spMkLst>
        </pc:spChg>
        <pc:spChg chg="add del">
          <ac:chgData name="Savelli, Paul" userId="213e08d9-64b2-4c4a-96f3-ece5d30e2e43" providerId="ADAL" clId="{A8EA2ACA-2268-4A0C-99F6-BA83A48CC8AC}" dt="2020-09-20T08:52:15.059" v="482" actId="26606"/>
          <ac:spMkLst>
            <pc:docMk/>
            <pc:sldMk cId="785513524" sldId="268"/>
            <ac:spMk id="24" creationId="{E55A70ED-45BA-4459-A805-25896DBEB2EE}"/>
          </ac:spMkLst>
        </pc:spChg>
        <pc:spChg chg="add del">
          <ac:chgData name="Savelli, Paul" userId="213e08d9-64b2-4c4a-96f3-ece5d30e2e43" providerId="ADAL" clId="{A8EA2ACA-2268-4A0C-99F6-BA83A48CC8AC}" dt="2020-09-20T08:52:25.355" v="486" actId="26606"/>
          <ac:spMkLst>
            <pc:docMk/>
            <pc:sldMk cId="785513524" sldId="268"/>
            <ac:spMk id="26" creationId="{CD504B3E-2155-480C-A1E5-DBFD02C55BA6}"/>
          </ac:spMkLst>
        </pc:spChg>
        <pc:spChg chg="add del">
          <ac:chgData name="Savelli, Paul" userId="213e08d9-64b2-4c4a-96f3-ece5d30e2e43" providerId="ADAL" clId="{A8EA2ACA-2268-4A0C-99F6-BA83A48CC8AC}" dt="2020-09-20T08:52:25.355" v="486" actId="26606"/>
          <ac:spMkLst>
            <pc:docMk/>
            <pc:sldMk cId="785513524" sldId="268"/>
            <ac:spMk id="27" creationId="{0990C621-3B8B-4820-8328-D47EF7CE823C}"/>
          </ac:spMkLst>
        </pc:spChg>
        <pc:spChg chg="add del">
          <ac:chgData name="Savelli, Paul" userId="213e08d9-64b2-4c4a-96f3-ece5d30e2e43" providerId="ADAL" clId="{A8EA2ACA-2268-4A0C-99F6-BA83A48CC8AC}" dt="2020-09-20T08:52:25.355" v="486" actId="26606"/>
          <ac:spMkLst>
            <pc:docMk/>
            <pc:sldMk cId="785513524" sldId="268"/>
            <ac:spMk id="28" creationId="{C1A2385B-1D2A-4E17-84FA-6CB7F0AAE473}"/>
          </ac:spMkLst>
        </pc:spChg>
        <pc:spChg chg="add del">
          <ac:chgData name="Savelli, Paul" userId="213e08d9-64b2-4c4a-96f3-ece5d30e2e43" providerId="ADAL" clId="{A8EA2ACA-2268-4A0C-99F6-BA83A48CC8AC}" dt="2020-09-20T08:52:25.355" v="486" actId="26606"/>
          <ac:spMkLst>
            <pc:docMk/>
            <pc:sldMk cId="785513524" sldId="268"/>
            <ac:spMk id="29" creationId="{5E791F2F-79DB-4CC0-9FA1-001E3E91E8B7}"/>
          </ac:spMkLst>
        </pc:spChg>
        <pc:spChg chg="add del">
          <ac:chgData name="Savelli, Paul" userId="213e08d9-64b2-4c4a-96f3-ece5d30e2e43" providerId="ADAL" clId="{A8EA2ACA-2268-4A0C-99F6-BA83A48CC8AC}" dt="2020-09-20T08:52:25.355" v="486" actId="26606"/>
          <ac:spMkLst>
            <pc:docMk/>
            <pc:sldMk cId="785513524" sldId="268"/>
            <ac:spMk id="30" creationId="{EC2EE354-22A7-4D8B-A486-FC414B9CDE03}"/>
          </ac:spMkLst>
        </pc:spChg>
        <pc:spChg chg="add del">
          <ac:chgData name="Savelli, Paul" userId="213e08d9-64b2-4c4a-96f3-ece5d30e2e43" providerId="ADAL" clId="{A8EA2ACA-2268-4A0C-99F6-BA83A48CC8AC}" dt="2020-09-20T08:52:34.472" v="492" actId="26606"/>
          <ac:spMkLst>
            <pc:docMk/>
            <pc:sldMk cId="785513524" sldId="268"/>
            <ac:spMk id="31" creationId="{01D53A26-B7E5-4961-84E7-A53FA8CA88C9}"/>
          </ac:spMkLst>
        </pc:spChg>
        <pc:spChg chg="add mod">
          <ac:chgData name="Savelli, Paul" userId="213e08d9-64b2-4c4a-96f3-ece5d30e2e43" providerId="ADAL" clId="{A8EA2ACA-2268-4A0C-99F6-BA83A48CC8AC}" dt="2020-09-20T09:05:04.692" v="963" actId="478"/>
          <ac:spMkLst>
            <pc:docMk/>
            <pc:sldMk cId="785513524" sldId="268"/>
            <ac:spMk id="32" creationId="{7034A49D-1E88-4943-BB0A-D11B059D4949}"/>
          </ac:spMkLst>
        </pc:spChg>
        <pc:spChg chg="add del">
          <ac:chgData name="Savelli, Paul" userId="213e08d9-64b2-4c4a-96f3-ece5d30e2e43" providerId="ADAL" clId="{A8EA2ACA-2268-4A0C-99F6-BA83A48CC8AC}" dt="2020-09-20T08:52:35.843" v="494" actId="26606"/>
          <ac:spMkLst>
            <pc:docMk/>
            <pc:sldMk cId="785513524" sldId="268"/>
            <ac:spMk id="33" creationId="{E36BB3C5-822B-45E1-A81E-5CC3176C61A1}"/>
          </ac:spMkLst>
        </pc:spChg>
        <pc:spChg chg="add del">
          <ac:chgData name="Savelli, Paul" userId="213e08d9-64b2-4c4a-96f3-ece5d30e2e43" providerId="ADAL" clId="{A8EA2ACA-2268-4A0C-99F6-BA83A48CC8AC}" dt="2020-09-20T08:52:35.843" v="494" actId="26606"/>
          <ac:spMkLst>
            <pc:docMk/>
            <pc:sldMk cId="785513524" sldId="268"/>
            <ac:spMk id="34" creationId="{FB39ECA9-4CDE-4883-98E8-287E905E9F07}"/>
          </ac:spMkLst>
        </pc:spChg>
        <pc:spChg chg="add del">
          <ac:chgData name="Savelli, Paul" userId="213e08d9-64b2-4c4a-96f3-ece5d30e2e43" providerId="ADAL" clId="{A8EA2ACA-2268-4A0C-99F6-BA83A48CC8AC}" dt="2020-09-20T08:52:35.843" v="494" actId="26606"/>
          <ac:spMkLst>
            <pc:docMk/>
            <pc:sldMk cId="785513524" sldId="268"/>
            <ac:spMk id="35" creationId="{A67483D0-BAEB-4927-88AD-76F5DA8468DE}"/>
          </ac:spMkLst>
        </pc:spChg>
        <pc:spChg chg="add del">
          <ac:chgData name="Savelli, Paul" userId="213e08d9-64b2-4c4a-96f3-ece5d30e2e43" providerId="ADAL" clId="{A8EA2ACA-2268-4A0C-99F6-BA83A48CC8AC}" dt="2020-09-20T08:52:35.843" v="494" actId="26606"/>
          <ac:spMkLst>
            <pc:docMk/>
            <pc:sldMk cId="785513524" sldId="268"/>
            <ac:spMk id="36" creationId="{0DBB7B12-4298-4CFB-B539-44A91C930328}"/>
          </ac:spMkLst>
        </pc:spChg>
        <pc:spChg chg="add del">
          <ac:chgData name="Savelli, Paul" userId="213e08d9-64b2-4c4a-96f3-ece5d30e2e43" providerId="ADAL" clId="{A8EA2ACA-2268-4A0C-99F6-BA83A48CC8AC}" dt="2020-09-20T08:52:35.843" v="494" actId="26606"/>
          <ac:spMkLst>
            <pc:docMk/>
            <pc:sldMk cId="785513524" sldId="268"/>
            <ac:spMk id="37" creationId="{0E091FE2-3BF5-4743-AAC8-5F981A8B88BA}"/>
          </ac:spMkLst>
        </pc:spChg>
        <pc:spChg chg="add del">
          <ac:chgData name="Savelli, Paul" userId="213e08d9-64b2-4c4a-96f3-ece5d30e2e43" providerId="ADAL" clId="{A8EA2ACA-2268-4A0C-99F6-BA83A48CC8AC}" dt="2020-09-20T08:52:36.787" v="496" actId="26606"/>
          <ac:spMkLst>
            <pc:docMk/>
            <pc:sldMk cId="785513524" sldId="268"/>
            <ac:spMk id="39" creationId="{23CBEF12-C9B8-466E-A7FE-B00B9ADF4303}"/>
          </ac:spMkLst>
        </pc:spChg>
        <pc:spChg chg="add del">
          <ac:chgData name="Savelli, Paul" userId="213e08d9-64b2-4c4a-96f3-ece5d30e2e43" providerId="ADAL" clId="{A8EA2ACA-2268-4A0C-99F6-BA83A48CC8AC}" dt="2020-09-20T08:52:36.787" v="496" actId="26606"/>
          <ac:spMkLst>
            <pc:docMk/>
            <pc:sldMk cId="785513524" sldId="268"/>
            <ac:spMk id="40" creationId="{0232D576-1D8C-4331-8427-31A6201C2AD9}"/>
          </ac:spMkLst>
        </pc:spChg>
        <pc:spChg chg="add del">
          <ac:chgData name="Savelli, Paul" userId="213e08d9-64b2-4c4a-96f3-ece5d30e2e43" providerId="ADAL" clId="{A8EA2ACA-2268-4A0C-99F6-BA83A48CC8AC}" dt="2020-09-20T08:52:42.500" v="502" actId="26606"/>
          <ac:spMkLst>
            <pc:docMk/>
            <pc:sldMk cId="785513524" sldId="268"/>
            <ac:spMk id="42" creationId="{91F32EBA-ED97-466E-8CFA-8382584155D0}"/>
          </ac:spMkLst>
        </pc:spChg>
        <pc:spChg chg="add del">
          <ac:chgData name="Savelli, Paul" userId="213e08d9-64b2-4c4a-96f3-ece5d30e2e43" providerId="ADAL" clId="{A8EA2ACA-2268-4A0C-99F6-BA83A48CC8AC}" dt="2020-09-20T08:52:42.500" v="502" actId="26606"/>
          <ac:spMkLst>
            <pc:docMk/>
            <pc:sldMk cId="785513524" sldId="268"/>
            <ac:spMk id="43" creationId="{59669C34-8A5C-46C7-9782-94A82A847CFF}"/>
          </ac:spMkLst>
        </pc:spChg>
        <pc:picChg chg="add mod ord">
          <ac:chgData name="Savelli, Paul" userId="213e08d9-64b2-4c4a-96f3-ece5d30e2e43" providerId="ADAL" clId="{A8EA2ACA-2268-4A0C-99F6-BA83A48CC8AC}" dt="2020-09-20T08:52:42.500" v="502" actId="26606"/>
          <ac:picMkLst>
            <pc:docMk/>
            <pc:sldMk cId="785513524" sldId="268"/>
            <ac:picMk id="4" creationId="{EE6F91B2-D790-4886-8259-97A902BC5CE5}"/>
          </ac:picMkLst>
        </pc:picChg>
        <pc:picChg chg="add del mod ord">
          <ac:chgData name="Savelli, Paul" userId="213e08d9-64b2-4c4a-96f3-ece5d30e2e43" providerId="ADAL" clId="{A8EA2ACA-2268-4A0C-99F6-BA83A48CC8AC}" dt="2020-09-20T09:05:04.692" v="963" actId="478"/>
          <ac:picMkLst>
            <pc:docMk/>
            <pc:sldMk cId="785513524" sldId="268"/>
            <ac:picMk id="5" creationId="{AF5A3DA3-E4D9-4820-ACF3-31E8BA970B79}"/>
          </ac:picMkLst>
        </pc:picChg>
        <pc:cxnChg chg="add del">
          <ac:chgData name="Savelli, Paul" userId="213e08d9-64b2-4c4a-96f3-ece5d30e2e43" providerId="ADAL" clId="{A8EA2ACA-2268-4A0C-99F6-BA83A48CC8AC}" dt="2020-09-20T08:52:34.472" v="492" actId="26606"/>
          <ac:cxnSpMkLst>
            <pc:docMk/>
            <pc:sldMk cId="785513524" sldId="268"/>
            <ac:cxnSpMk id="25" creationId="{DAE3ABC6-4042-4293-A7DF-F01181363B7E}"/>
          </ac:cxnSpMkLst>
        </pc:cxnChg>
      </pc:sldChg>
      <pc:sldChg chg="addSp delSp modSp add ord">
        <pc:chgData name="Savelli, Paul" userId="213e08d9-64b2-4c4a-96f3-ece5d30e2e43" providerId="ADAL" clId="{A8EA2ACA-2268-4A0C-99F6-BA83A48CC8AC}" dt="2020-09-20T09:10:19.849" v="1262" actId="20577"/>
        <pc:sldMkLst>
          <pc:docMk/>
          <pc:sldMk cId="1083562555" sldId="269"/>
        </pc:sldMkLst>
        <pc:spChg chg="mod">
          <ac:chgData name="Savelli, Paul" userId="213e08d9-64b2-4c4a-96f3-ece5d30e2e43" providerId="ADAL" clId="{A8EA2ACA-2268-4A0C-99F6-BA83A48CC8AC}" dt="2020-09-20T09:07:38.258" v="1019" actId="20577"/>
          <ac:spMkLst>
            <pc:docMk/>
            <pc:sldMk cId="1083562555" sldId="269"/>
            <ac:spMk id="2" creationId="{1C6000CD-B6FA-426D-8953-954B943E4CE8}"/>
          </ac:spMkLst>
        </pc:spChg>
        <pc:spChg chg="mod">
          <ac:chgData name="Savelli, Paul" userId="213e08d9-64b2-4c4a-96f3-ece5d30e2e43" providerId="ADAL" clId="{A8EA2ACA-2268-4A0C-99F6-BA83A48CC8AC}" dt="2020-09-20T09:10:19.849" v="1262" actId="20577"/>
          <ac:spMkLst>
            <pc:docMk/>
            <pc:sldMk cId="1083562555" sldId="269"/>
            <ac:spMk id="3" creationId="{C6F7A8E6-116C-476D-80AF-C52409A9A9BE}"/>
          </ac:spMkLst>
        </pc:spChg>
        <pc:spChg chg="del">
          <ac:chgData name="Savelli, Paul" userId="213e08d9-64b2-4c4a-96f3-ece5d30e2e43" providerId="ADAL" clId="{A8EA2ACA-2268-4A0C-99F6-BA83A48CC8AC}" dt="2020-09-20T09:06:59.928" v="968" actId="26606"/>
          <ac:spMkLst>
            <pc:docMk/>
            <pc:sldMk cId="1083562555" sldId="269"/>
            <ac:spMk id="74" creationId="{7D5D2E51-A652-4FCB-ADE3-8974F2723C34}"/>
          </ac:spMkLst>
        </pc:spChg>
        <pc:spChg chg="del">
          <ac:chgData name="Savelli, Paul" userId="213e08d9-64b2-4c4a-96f3-ece5d30e2e43" providerId="ADAL" clId="{A8EA2ACA-2268-4A0C-99F6-BA83A48CC8AC}" dt="2020-09-20T09:06:59.928" v="968" actId="26606"/>
          <ac:spMkLst>
            <pc:docMk/>
            <pc:sldMk cId="1083562555" sldId="269"/>
            <ac:spMk id="76" creationId="{08E18253-076D-4D89-968E-FCD8887E2B27}"/>
          </ac:spMkLst>
        </pc:spChg>
        <pc:spChg chg="del">
          <ac:chgData name="Savelli, Paul" userId="213e08d9-64b2-4c4a-96f3-ece5d30e2e43" providerId="ADAL" clId="{A8EA2ACA-2268-4A0C-99F6-BA83A48CC8AC}" dt="2020-09-20T09:06:59.928" v="968" actId="26606"/>
          <ac:spMkLst>
            <pc:docMk/>
            <pc:sldMk cId="1083562555" sldId="269"/>
            <ac:spMk id="78" creationId="{F6EBCC24-DE3B-4BAD-9624-83E1C2D665DD}"/>
          </ac:spMkLst>
        </pc:spChg>
        <pc:spChg chg="del">
          <ac:chgData name="Savelli, Paul" userId="213e08d9-64b2-4c4a-96f3-ece5d30e2e43" providerId="ADAL" clId="{A8EA2ACA-2268-4A0C-99F6-BA83A48CC8AC}" dt="2020-09-20T09:06:59.928" v="968" actId="26606"/>
          <ac:spMkLst>
            <pc:docMk/>
            <pc:sldMk cId="1083562555" sldId="269"/>
            <ac:spMk id="80" creationId="{8C07AF1D-AB44-447B-BC2F-DBECCC06C02A}"/>
          </ac:spMkLst>
        </pc:spChg>
        <pc:spChg chg="del">
          <ac:chgData name="Savelli, Paul" userId="213e08d9-64b2-4c4a-96f3-ece5d30e2e43" providerId="ADAL" clId="{A8EA2ACA-2268-4A0C-99F6-BA83A48CC8AC}" dt="2020-09-20T09:06:59.928" v="968" actId="26606"/>
          <ac:spMkLst>
            <pc:docMk/>
            <pc:sldMk cId="1083562555" sldId="269"/>
            <ac:spMk id="82" creationId="{6FCD70E2-BD62-41E4-975D-E58B07928F6F}"/>
          </ac:spMkLst>
        </pc:spChg>
        <pc:spChg chg="add">
          <ac:chgData name="Savelli, Paul" userId="213e08d9-64b2-4c4a-96f3-ece5d30e2e43" providerId="ADAL" clId="{A8EA2ACA-2268-4A0C-99F6-BA83A48CC8AC}" dt="2020-09-20T09:06:59.928" v="968" actId="26606"/>
          <ac:spMkLst>
            <pc:docMk/>
            <pc:sldMk cId="1083562555" sldId="269"/>
            <ac:spMk id="87" creationId="{7D5D2E51-A652-4FCB-ADE3-8974F2723C34}"/>
          </ac:spMkLst>
        </pc:spChg>
        <pc:spChg chg="add">
          <ac:chgData name="Savelli, Paul" userId="213e08d9-64b2-4c4a-96f3-ece5d30e2e43" providerId="ADAL" clId="{A8EA2ACA-2268-4A0C-99F6-BA83A48CC8AC}" dt="2020-09-20T09:06:59.928" v="968" actId="26606"/>
          <ac:spMkLst>
            <pc:docMk/>
            <pc:sldMk cId="1083562555" sldId="269"/>
            <ac:spMk id="89" creationId="{08E18253-076D-4D89-968E-FCD8887E2B27}"/>
          </ac:spMkLst>
        </pc:spChg>
        <pc:spChg chg="add">
          <ac:chgData name="Savelli, Paul" userId="213e08d9-64b2-4c4a-96f3-ece5d30e2e43" providerId="ADAL" clId="{A8EA2ACA-2268-4A0C-99F6-BA83A48CC8AC}" dt="2020-09-20T09:06:59.928" v="968" actId="26606"/>
          <ac:spMkLst>
            <pc:docMk/>
            <pc:sldMk cId="1083562555" sldId="269"/>
            <ac:spMk id="91" creationId="{F6EBCC24-DE3B-4BAD-9624-83E1C2D665DD}"/>
          </ac:spMkLst>
        </pc:spChg>
        <pc:spChg chg="add">
          <ac:chgData name="Savelli, Paul" userId="213e08d9-64b2-4c4a-96f3-ece5d30e2e43" providerId="ADAL" clId="{A8EA2ACA-2268-4A0C-99F6-BA83A48CC8AC}" dt="2020-09-20T09:06:59.928" v="968" actId="26606"/>
          <ac:spMkLst>
            <pc:docMk/>
            <pc:sldMk cId="1083562555" sldId="269"/>
            <ac:spMk id="93" creationId="{8C07AF1D-AB44-447B-BC2F-DBECCC06C02A}"/>
          </ac:spMkLst>
        </pc:spChg>
        <pc:spChg chg="add">
          <ac:chgData name="Savelli, Paul" userId="213e08d9-64b2-4c4a-96f3-ece5d30e2e43" providerId="ADAL" clId="{A8EA2ACA-2268-4A0C-99F6-BA83A48CC8AC}" dt="2020-09-20T09:06:59.928" v="968" actId="26606"/>
          <ac:spMkLst>
            <pc:docMk/>
            <pc:sldMk cId="1083562555" sldId="269"/>
            <ac:spMk id="95" creationId="{6FCD70E2-BD62-41E4-975D-E58B07928F6F}"/>
          </ac:spMkLst>
        </pc:spChg>
        <pc:picChg chg="del">
          <ac:chgData name="Savelli, Paul" userId="213e08d9-64b2-4c4a-96f3-ece5d30e2e43" providerId="ADAL" clId="{A8EA2ACA-2268-4A0C-99F6-BA83A48CC8AC}" dt="2020-09-20T09:04:36.383" v="958" actId="478"/>
          <ac:picMkLst>
            <pc:docMk/>
            <pc:sldMk cId="1083562555" sldId="269"/>
            <ac:picMk id="4" creationId="{ACF14396-F25C-4374-B71E-E07790883D4F}"/>
          </ac:picMkLst>
        </pc:picChg>
        <pc:picChg chg="del">
          <ac:chgData name="Savelli, Paul" userId="213e08d9-64b2-4c4a-96f3-ece5d30e2e43" providerId="ADAL" clId="{A8EA2ACA-2268-4A0C-99F6-BA83A48CC8AC}" dt="2020-09-20T09:04:36.976" v="959" actId="478"/>
          <ac:picMkLst>
            <pc:docMk/>
            <pc:sldMk cId="1083562555" sldId="269"/>
            <ac:picMk id="5" creationId="{01C95D66-B691-4178-BCEC-AB339E1F5BCD}"/>
          </ac:picMkLst>
        </pc:picChg>
        <pc:picChg chg="add mod ord">
          <ac:chgData name="Savelli, Paul" userId="213e08d9-64b2-4c4a-96f3-ece5d30e2e43" providerId="ADAL" clId="{A8EA2ACA-2268-4A0C-99F6-BA83A48CC8AC}" dt="2020-09-20T09:06:59.928" v="968" actId="26606"/>
          <ac:picMkLst>
            <pc:docMk/>
            <pc:sldMk cId="1083562555" sldId="269"/>
            <ac:picMk id="6" creationId="{BD95844F-90F9-4693-90EE-98BAF46C2E75}"/>
          </ac:picMkLst>
        </pc:picChg>
        <pc:picChg chg="add mod modCrop">
          <ac:chgData name="Savelli, Paul" userId="213e08d9-64b2-4c4a-96f3-ece5d30e2e43" providerId="ADAL" clId="{A8EA2ACA-2268-4A0C-99F6-BA83A48CC8AC}" dt="2020-09-20T09:07:57.835" v="1041" actId="732"/>
          <ac:picMkLst>
            <pc:docMk/>
            <pc:sldMk cId="1083562555" sldId="269"/>
            <ac:picMk id="7" creationId="{12D2DCA4-681F-4E75-A476-F72F29931071}"/>
          </ac:picMkLst>
        </pc:picChg>
        <pc:picChg chg="add mod">
          <ac:chgData name="Savelli, Paul" userId="213e08d9-64b2-4c4a-96f3-ece5d30e2e43" providerId="ADAL" clId="{A8EA2ACA-2268-4A0C-99F6-BA83A48CC8AC}" dt="2020-09-20T09:08:09.686" v="1042" actId="14100"/>
          <ac:picMkLst>
            <pc:docMk/>
            <pc:sldMk cId="1083562555" sldId="269"/>
            <ac:picMk id="8" creationId="{14789F11-234C-4A2D-A35B-EBFBF5B8F3C3}"/>
          </ac:picMkLst>
        </pc:picChg>
        <pc:picChg chg="del">
          <ac:chgData name="Savelli, Paul" userId="213e08d9-64b2-4c4a-96f3-ece5d30e2e43" providerId="ADAL" clId="{A8EA2ACA-2268-4A0C-99F6-BA83A48CC8AC}" dt="2020-09-20T09:04:35.568" v="957" actId="478"/>
          <ac:picMkLst>
            <pc:docMk/>
            <pc:sldMk cId="1083562555" sldId="269"/>
            <ac:picMk id="33" creationId="{A3182198-765F-408D-A94A-275551B9245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909C0-C345-4BCB-8986-273A4AB9DA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FEBD1F-BBF1-4C70-BDB3-3DE8DFA4AD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689D6E-B8E4-4E59-B195-DEA2C57D39DF}"/>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26A070D1-3C8B-445F-B37D-CC69EC44C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9EC43-EC20-4D1F-BFE7-40322BFB6F75}"/>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2011088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576AC-E611-4BE7-BB80-6659136FF6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106111-7156-41E3-9419-CDECFBB85E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9593C-BBBE-4CE4-898C-3D0539530535}"/>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F27185DB-9228-4FA1-BF33-A4800AF35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CBEB4F-60E2-41D6-9907-37417BC134FE}"/>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2060535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E32174-E256-4455-8EDF-B3199E5EC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CCDBA8-F00F-4428-92FE-7C63DCA902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AC271-03B8-4E4D-A134-29F841F15A82}"/>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B92CD448-BB2F-4A48-BE9C-721932C6A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40F64B-B04C-4AB0-9588-CB160F28E680}"/>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1397012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59AF-A85A-48CF-B51E-3BBABECF74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35CEC3-8F72-454A-98A9-68B523A0BF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00F66-15F6-477D-9216-C31B0E7BB434}"/>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4DAE2BEB-D977-4195-B78B-93AC13354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A428-94EB-4134-8448-282D326FA287}"/>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48741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A839-2FA9-4C02-85AB-93BE5D5D29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E0888A-EFC9-40AB-852E-D98F9523A0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EF53BF-4103-433F-BFAA-AA982111F68B}"/>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CAA8A110-76AD-4D67-8331-C7DDBB301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D2F7B-E843-4682-825E-2F8E42C55E60}"/>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270519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3BEDB-2D1D-4D35-BF40-4EF6B3983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A9092D-0C92-41DE-8FDC-CEAE0FD33F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4B1430-5387-49CD-8FC0-89201B8B00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17D310-9755-4FBB-B59E-16CF09660D29}"/>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6" name="Footer Placeholder 5">
            <a:extLst>
              <a:ext uri="{FF2B5EF4-FFF2-40B4-BE49-F238E27FC236}">
                <a16:creationId xmlns:a16="http://schemas.microsoft.com/office/drawing/2014/main" id="{3BA0A042-5EB7-424C-9037-8897AAB9FF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B006D2-075A-40E4-938D-0C16A947B35D}"/>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202528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2A25-D575-4B1A-BCDF-B061AFCF96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51EC3-DF68-425D-B430-F062298D8F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7C6E13-DC45-41CB-B769-95D341774D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119E21-D3C4-4F58-8DDC-83839E737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F02519-F50F-48CA-82CF-D926693584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758C30-DA5B-45ED-A96A-735FF16453E6}"/>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8" name="Footer Placeholder 7">
            <a:extLst>
              <a:ext uri="{FF2B5EF4-FFF2-40B4-BE49-F238E27FC236}">
                <a16:creationId xmlns:a16="http://schemas.microsoft.com/office/drawing/2014/main" id="{C605EA7C-B6EF-4B22-B5C2-555C9CDE05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1EBDB5-3A04-4A1A-AF9F-31658950AC0C}"/>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3497467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936E9-3BC5-44EF-9336-4856E44DAE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DDB548-3E92-492E-9091-C963B2449A22}"/>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4" name="Footer Placeholder 3">
            <a:extLst>
              <a:ext uri="{FF2B5EF4-FFF2-40B4-BE49-F238E27FC236}">
                <a16:creationId xmlns:a16="http://schemas.microsoft.com/office/drawing/2014/main" id="{E552E462-568E-495B-878B-0CA780E155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C6F66-1EED-493B-B439-BCBA4C81ED13}"/>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246674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CF510-6565-459F-AB3A-615AB30B52A6}"/>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3" name="Footer Placeholder 2">
            <a:extLst>
              <a:ext uri="{FF2B5EF4-FFF2-40B4-BE49-F238E27FC236}">
                <a16:creationId xmlns:a16="http://schemas.microsoft.com/office/drawing/2014/main" id="{1EFB58EA-2E70-4EF1-B22E-08CDA2A582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5B9BD9-4926-4848-91E8-06F212931388}"/>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1608635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02B5-0D00-403C-8A13-CAFDA6896C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AC490D-08FF-467A-92EB-23254A5158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0A71A6-784A-4DA4-B8A3-7BDB6C684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0CF0D-7A40-4C46-91E1-8F64C9B603C7}"/>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6" name="Footer Placeholder 5">
            <a:extLst>
              <a:ext uri="{FF2B5EF4-FFF2-40B4-BE49-F238E27FC236}">
                <a16:creationId xmlns:a16="http://schemas.microsoft.com/office/drawing/2014/main" id="{CB49C8AE-2AE7-4BEE-978F-FBCAE0273C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B0BD8-98E3-4F17-A4C1-BF6B11864C7B}"/>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3813613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7D2D1-6A7D-46C8-8045-AE2883AC2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9032FA-ED26-4B60-AF43-338BFD5CE6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7F8E90-66BD-4C40-A9DB-FEACDBA6B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C8828-A8A7-4ADE-81B4-9EFA58CC6E18}"/>
              </a:ext>
            </a:extLst>
          </p:cNvPr>
          <p:cNvSpPr>
            <a:spLocks noGrp="1"/>
          </p:cNvSpPr>
          <p:nvPr>
            <p:ph type="dt" sz="half" idx="10"/>
          </p:nvPr>
        </p:nvSpPr>
        <p:spPr/>
        <p:txBody>
          <a:bodyPr/>
          <a:lstStyle/>
          <a:p>
            <a:fld id="{90779CC2-CC5E-4970-8D90-4A456D169108}" type="datetimeFigureOut">
              <a:rPr lang="en-US" smtClean="0"/>
              <a:t>9/18/2020</a:t>
            </a:fld>
            <a:endParaRPr lang="en-US"/>
          </a:p>
        </p:txBody>
      </p:sp>
      <p:sp>
        <p:nvSpPr>
          <p:cNvPr id="6" name="Footer Placeholder 5">
            <a:extLst>
              <a:ext uri="{FF2B5EF4-FFF2-40B4-BE49-F238E27FC236}">
                <a16:creationId xmlns:a16="http://schemas.microsoft.com/office/drawing/2014/main" id="{71021963-B89F-4E2B-B919-B36AD1AF1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9B0D0-0427-4126-84BF-4F0E96405C0D}"/>
              </a:ext>
            </a:extLst>
          </p:cNvPr>
          <p:cNvSpPr>
            <a:spLocks noGrp="1"/>
          </p:cNvSpPr>
          <p:nvPr>
            <p:ph type="sldNum" sz="quarter" idx="12"/>
          </p:nvPr>
        </p:nvSpPr>
        <p:spPr/>
        <p:txBody>
          <a:bodyPr/>
          <a:lstStyle/>
          <a:p>
            <a:fld id="{803963A4-3634-4AEE-8DC4-AEEFA35A21C9}" type="slidenum">
              <a:rPr lang="en-US" smtClean="0"/>
              <a:t>‹#›</a:t>
            </a:fld>
            <a:endParaRPr lang="en-US"/>
          </a:p>
        </p:txBody>
      </p:sp>
    </p:spTree>
    <p:extLst>
      <p:ext uri="{BB962C8B-B14F-4D97-AF65-F5344CB8AC3E}">
        <p14:creationId xmlns:p14="http://schemas.microsoft.com/office/powerpoint/2010/main" val="145627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E84AAF-08BF-4705-BD8E-0DD8166F39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1FF906-842D-4DA2-AC29-26DAB9038B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E0A75-53B2-4C3B-8B02-A15008F77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79CC2-CC5E-4970-8D90-4A456D169108}" type="datetimeFigureOut">
              <a:rPr lang="en-US" smtClean="0"/>
              <a:t>9/18/2020</a:t>
            </a:fld>
            <a:endParaRPr lang="en-US"/>
          </a:p>
        </p:txBody>
      </p:sp>
      <p:sp>
        <p:nvSpPr>
          <p:cNvPr id="5" name="Footer Placeholder 4">
            <a:extLst>
              <a:ext uri="{FF2B5EF4-FFF2-40B4-BE49-F238E27FC236}">
                <a16:creationId xmlns:a16="http://schemas.microsoft.com/office/drawing/2014/main" id="{1BA55798-77E2-4FB7-B21E-25F109AD20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1B92DA-4B84-4F04-B7F2-E533043BD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3963A4-3634-4AEE-8DC4-AEEFA35A21C9}" type="slidenum">
              <a:rPr lang="en-US" smtClean="0"/>
              <a:t>‹#›</a:t>
            </a:fld>
            <a:endParaRPr lang="en-US"/>
          </a:p>
        </p:txBody>
      </p:sp>
    </p:spTree>
    <p:extLst>
      <p:ext uri="{BB962C8B-B14F-4D97-AF65-F5344CB8AC3E}">
        <p14:creationId xmlns:p14="http://schemas.microsoft.com/office/powerpoint/2010/main" val="2987945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13">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D6A00CE-642A-4ADD-93D7-499D2794F53D}"/>
              </a:ext>
            </a:extLst>
          </p:cNvPr>
          <p:cNvPicPr>
            <a:picLocks noChangeAspect="1"/>
          </p:cNvPicPr>
          <p:nvPr/>
        </p:nvPicPr>
        <p:blipFill rotWithShape="1">
          <a:blip r:embed="rId2"/>
          <a:srcRect l="24305" r="34221"/>
          <a:stretch/>
        </p:blipFill>
        <p:spPr>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8" name="Picture 7">
            <a:extLst>
              <a:ext uri="{FF2B5EF4-FFF2-40B4-BE49-F238E27FC236}">
                <a16:creationId xmlns:a16="http://schemas.microsoft.com/office/drawing/2014/main" id="{2B5806B7-812A-483A-AA56-FEAEE1A8B401}"/>
              </a:ext>
            </a:extLst>
          </p:cNvPr>
          <p:cNvPicPr>
            <a:picLocks noChangeAspect="1"/>
          </p:cNvPicPr>
          <p:nvPr/>
        </p:nvPicPr>
        <p:blipFill rotWithShape="1">
          <a:blip r:embed="rId3"/>
          <a:srcRect l="22174" r="30624" b="2"/>
          <a:stretch/>
        </p:blipFill>
        <p:spPr>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p:spPr>
      </p:pic>
      <p:sp useBgFill="1">
        <p:nvSpPr>
          <p:cNvPr id="41" name="Freeform: Shape 15">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2" name="Freeform: Shape 17">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94D2D4-1069-4485-B1C8-8A726015B571}"/>
              </a:ext>
            </a:extLst>
          </p:cNvPr>
          <p:cNvSpPr>
            <a:spLocks noGrp="1"/>
          </p:cNvSpPr>
          <p:nvPr>
            <p:ph type="ctrTitle"/>
          </p:nvPr>
        </p:nvSpPr>
        <p:spPr>
          <a:xfrm>
            <a:off x="438913" y="1511589"/>
            <a:ext cx="3430958" cy="2896432"/>
          </a:xfrm>
        </p:spPr>
        <p:txBody>
          <a:bodyPr anchor="b">
            <a:normAutofit/>
          </a:bodyPr>
          <a:lstStyle/>
          <a:p>
            <a:pPr algn="l"/>
            <a:r>
              <a:rPr lang="en-US" sz="4000" dirty="0"/>
              <a:t>NYC and London Crimes and Health Services</a:t>
            </a:r>
          </a:p>
        </p:txBody>
      </p:sp>
      <p:sp>
        <p:nvSpPr>
          <p:cNvPr id="3" name="Subtitle 2">
            <a:extLst>
              <a:ext uri="{FF2B5EF4-FFF2-40B4-BE49-F238E27FC236}">
                <a16:creationId xmlns:a16="http://schemas.microsoft.com/office/drawing/2014/main" id="{8A1F14DC-85E8-4D43-9667-8AB1804C58A4}"/>
              </a:ext>
            </a:extLst>
          </p:cNvPr>
          <p:cNvSpPr>
            <a:spLocks noGrp="1"/>
          </p:cNvSpPr>
          <p:nvPr>
            <p:ph type="subTitle" idx="1"/>
          </p:nvPr>
        </p:nvSpPr>
        <p:spPr>
          <a:xfrm>
            <a:off x="438911" y="4769996"/>
            <a:ext cx="3430959" cy="1334930"/>
          </a:xfrm>
        </p:spPr>
        <p:txBody>
          <a:bodyPr>
            <a:normAutofit/>
          </a:bodyPr>
          <a:lstStyle/>
          <a:p>
            <a:pPr algn="l"/>
            <a:r>
              <a:rPr lang="en-US" sz="2100" dirty="0"/>
              <a:t>Capstone Project -  Data Science Certification</a:t>
            </a:r>
          </a:p>
        </p:txBody>
      </p:sp>
      <p:sp>
        <p:nvSpPr>
          <p:cNvPr id="43" name="Rectangle 19">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44" name="Rectangle 21">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24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4B369F-823C-4DDB-985E-73F4514AE9D3}"/>
              </a:ext>
            </a:extLst>
          </p:cNvPr>
          <p:cNvPicPr>
            <a:picLocks noChangeAspect="1"/>
          </p:cNvPicPr>
          <p:nvPr/>
        </p:nvPicPr>
        <p:blipFill>
          <a:blip r:embed="rId2"/>
          <a:stretch>
            <a:fillRect/>
          </a:stretch>
        </p:blipFill>
        <p:spPr>
          <a:xfrm>
            <a:off x="957261" y="442912"/>
            <a:ext cx="9925050" cy="571500"/>
          </a:xfrm>
          <a:prstGeom prst="rect">
            <a:avLst/>
          </a:prstGeom>
        </p:spPr>
      </p:pic>
      <p:pic>
        <p:nvPicPr>
          <p:cNvPr id="5" name="Picture 4">
            <a:extLst>
              <a:ext uri="{FF2B5EF4-FFF2-40B4-BE49-F238E27FC236}">
                <a16:creationId xmlns:a16="http://schemas.microsoft.com/office/drawing/2014/main" id="{BFBDAA15-0FF8-4D86-8451-BFDC1CB884E4}"/>
              </a:ext>
            </a:extLst>
          </p:cNvPr>
          <p:cNvPicPr>
            <a:picLocks noChangeAspect="1"/>
          </p:cNvPicPr>
          <p:nvPr/>
        </p:nvPicPr>
        <p:blipFill>
          <a:blip r:embed="rId3"/>
          <a:stretch>
            <a:fillRect/>
          </a:stretch>
        </p:blipFill>
        <p:spPr>
          <a:xfrm>
            <a:off x="514349" y="3117055"/>
            <a:ext cx="10810875" cy="1276350"/>
          </a:xfrm>
          <a:prstGeom prst="rect">
            <a:avLst/>
          </a:prstGeom>
        </p:spPr>
      </p:pic>
      <p:pic>
        <p:nvPicPr>
          <p:cNvPr id="6" name="Picture 5">
            <a:extLst>
              <a:ext uri="{FF2B5EF4-FFF2-40B4-BE49-F238E27FC236}">
                <a16:creationId xmlns:a16="http://schemas.microsoft.com/office/drawing/2014/main" id="{1B2CC473-BF2F-4C11-AF9B-57A3DAF5DDAB}"/>
              </a:ext>
            </a:extLst>
          </p:cNvPr>
          <p:cNvPicPr>
            <a:picLocks noChangeAspect="1"/>
          </p:cNvPicPr>
          <p:nvPr/>
        </p:nvPicPr>
        <p:blipFill rotWithShape="1">
          <a:blip r:embed="rId4"/>
          <a:srcRect b="55734"/>
          <a:stretch/>
        </p:blipFill>
        <p:spPr>
          <a:xfrm>
            <a:off x="561974" y="4678361"/>
            <a:ext cx="11068050" cy="1838326"/>
          </a:xfrm>
          <a:prstGeom prst="rect">
            <a:avLst/>
          </a:prstGeom>
        </p:spPr>
      </p:pic>
      <p:pic>
        <p:nvPicPr>
          <p:cNvPr id="7" name="Picture 6">
            <a:extLst>
              <a:ext uri="{FF2B5EF4-FFF2-40B4-BE49-F238E27FC236}">
                <a16:creationId xmlns:a16="http://schemas.microsoft.com/office/drawing/2014/main" id="{C377F1F2-7E72-46F5-81E5-6D40CB2EB982}"/>
              </a:ext>
            </a:extLst>
          </p:cNvPr>
          <p:cNvPicPr>
            <a:picLocks noChangeAspect="1"/>
          </p:cNvPicPr>
          <p:nvPr/>
        </p:nvPicPr>
        <p:blipFill>
          <a:blip r:embed="rId5"/>
          <a:stretch>
            <a:fillRect/>
          </a:stretch>
        </p:blipFill>
        <p:spPr>
          <a:xfrm>
            <a:off x="514349" y="1184671"/>
            <a:ext cx="2486025" cy="1762125"/>
          </a:xfrm>
          <a:prstGeom prst="rect">
            <a:avLst/>
          </a:prstGeom>
        </p:spPr>
      </p:pic>
      <p:pic>
        <p:nvPicPr>
          <p:cNvPr id="8" name="Picture 7">
            <a:extLst>
              <a:ext uri="{FF2B5EF4-FFF2-40B4-BE49-F238E27FC236}">
                <a16:creationId xmlns:a16="http://schemas.microsoft.com/office/drawing/2014/main" id="{47825D6E-31FA-4585-B197-0ED46A2C8AED}"/>
              </a:ext>
            </a:extLst>
          </p:cNvPr>
          <p:cNvPicPr>
            <a:picLocks noChangeAspect="1"/>
          </p:cNvPicPr>
          <p:nvPr/>
        </p:nvPicPr>
        <p:blipFill rotWithShape="1">
          <a:blip r:embed="rId6"/>
          <a:srcRect r="14303"/>
          <a:stretch/>
        </p:blipFill>
        <p:spPr>
          <a:xfrm>
            <a:off x="7571602" y="1200434"/>
            <a:ext cx="3459071" cy="1831492"/>
          </a:xfrm>
          <a:prstGeom prst="rect">
            <a:avLst/>
          </a:prstGeom>
        </p:spPr>
      </p:pic>
      <p:pic>
        <p:nvPicPr>
          <p:cNvPr id="9" name="Picture 8">
            <a:extLst>
              <a:ext uri="{FF2B5EF4-FFF2-40B4-BE49-F238E27FC236}">
                <a16:creationId xmlns:a16="http://schemas.microsoft.com/office/drawing/2014/main" id="{C3DED339-860A-496F-9671-4B0684C68C5F}"/>
              </a:ext>
            </a:extLst>
          </p:cNvPr>
          <p:cNvPicPr>
            <a:picLocks noChangeAspect="1"/>
          </p:cNvPicPr>
          <p:nvPr/>
        </p:nvPicPr>
        <p:blipFill>
          <a:blip r:embed="rId7"/>
          <a:stretch>
            <a:fillRect/>
          </a:stretch>
        </p:blipFill>
        <p:spPr>
          <a:xfrm>
            <a:off x="3553188" y="1172228"/>
            <a:ext cx="3465600" cy="2219296"/>
          </a:xfrm>
          <a:prstGeom prst="rect">
            <a:avLst/>
          </a:prstGeom>
        </p:spPr>
      </p:pic>
    </p:spTree>
    <p:extLst>
      <p:ext uri="{BB962C8B-B14F-4D97-AF65-F5344CB8AC3E}">
        <p14:creationId xmlns:p14="http://schemas.microsoft.com/office/powerpoint/2010/main" val="995862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8404-37D1-4945-ADC4-E10AD4EF549F}"/>
              </a:ext>
            </a:extLst>
          </p:cNvPr>
          <p:cNvSpPr>
            <a:spLocks noGrp="1"/>
          </p:cNvSpPr>
          <p:nvPr>
            <p:ph type="title"/>
          </p:nvPr>
        </p:nvSpPr>
        <p:spPr>
          <a:xfrm>
            <a:off x="391259" y="2862616"/>
            <a:ext cx="4057895" cy="2387600"/>
          </a:xfrm>
        </p:spPr>
        <p:txBody>
          <a:bodyPr vert="horz" lIns="91440" tIns="45720" rIns="91440" bIns="45720" rtlCol="0" anchor="b">
            <a:normAutofit fontScale="90000"/>
          </a:bodyPr>
          <a:lstStyle/>
          <a:p>
            <a:r>
              <a:rPr lang="en-US" sz="4800" dirty="0"/>
              <a:t>Using the crime data from the cities data and the Foursquare API – Generate </a:t>
            </a:r>
            <a:r>
              <a:rPr lang="en-US" sz="4800" dirty="0" err="1"/>
              <a:t>Kmean</a:t>
            </a:r>
            <a:r>
              <a:rPr lang="en-US" sz="4800" dirty="0"/>
              <a:t> Clusters</a:t>
            </a:r>
            <a:endParaRPr lang="en-US" sz="4800" kern="1200" dirty="0">
              <a:solidFill>
                <a:schemeClr val="tx1"/>
              </a:solidFill>
              <a:latin typeface="+mj-lt"/>
              <a:ea typeface="+mj-ea"/>
              <a:cs typeface="+mj-cs"/>
            </a:endParaRPr>
          </a:p>
        </p:txBody>
      </p:sp>
      <p:pic>
        <p:nvPicPr>
          <p:cNvPr id="9" name="Picture 8">
            <a:extLst>
              <a:ext uri="{FF2B5EF4-FFF2-40B4-BE49-F238E27FC236}">
                <a16:creationId xmlns:a16="http://schemas.microsoft.com/office/drawing/2014/main" id="{E75968A6-B7A5-4402-BF96-3EC7FA3F137E}"/>
              </a:ext>
            </a:extLst>
          </p:cNvPr>
          <p:cNvPicPr>
            <a:picLocks noChangeAspect="1"/>
          </p:cNvPicPr>
          <p:nvPr/>
        </p:nvPicPr>
        <p:blipFill>
          <a:blip r:embed="rId2"/>
          <a:stretch>
            <a:fillRect/>
          </a:stretch>
        </p:blipFill>
        <p:spPr>
          <a:xfrm>
            <a:off x="4661339" y="333720"/>
            <a:ext cx="2843443" cy="1691848"/>
          </a:xfrm>
          <a:prstGeom prst="rect">
            <a:avLst/>
          </a:prstGeom>
        </p:spPr>
      </p:pic>
      <p:pic>
        <p:nvPicPr>
          <p:cNvPr id="10" name="Picture 9">
            <a:extLst>
              <a:ext uri="{FF2B5EF4-FFF2-40B4-BE49-F238E27FC236}">
                <a16:creationId xmlns:a16="http://schemas.microsoft.com/office/drawing/2014/main" id="{71384A9E-1EB9-411C-956A-49C85248909F}"/>
              </a:ext>
            </a:extLst>
          </p:cNvPr>
          <p:cNvPicPr>
            <a:picLocks noChangeAspect="1"/>
          </p:cNvPicPr>
          <p:nvPr/>
        </p:nvPicPr>
        <p:blipFill>
          <a:blip r:embed="rId3"/>
          <a:stretch>
            <a:fillRect/>
          </a:stretch>
        </p:blipFill>
        <p:spPr>
          <a:xfrm>
            <a:off x="4661339" y="2546449"/>
            <a:ext cx="2843432" cy="1713167"/>
          </a:xfrm>
          <a:prstGeom prst="rect">
            <a:avLst/>
          </a:prstGeom>
        </p:spPr>
      </p:pic>
      <p:cxnSp>
        <p:nvCxnSpPr>
          <p:cNvPr id="78" name="Straight Connector 77">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2"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0661" y="3429000"/>
            <a:ext cx="466344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4568202"/>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811A9A-8FEB-4386-A975-A8353895D76E}"/>
              </a:ext>
            </a:extLst>
          </p:cNvPr>
          <p:cNvPicPr>
            <a:picLocks noChangeAspect="1"/>
          </p:cNvPicPr>
          <p:nvPr/>
        </p:nvPicPr>
        <p:blipFill>
          <a:blip r:embed="rId4"/>
          <a:stretch>
            <a:fillRect/>
          </a:stretch>
        </p:blipFill>
        <p:spPr>
          <a:xfrm>
            <a:off x="7705730" y="4398017"/>
            <a:ext cx="4464884" cy="1405233"/>
          </a:xfrm>
          <a:prstGeom prst="rect">
            <a:avLst/>
          </a:prstGeom>
        </p:spPr>
      </p:pic>
      <p:grpSp>
        <p:nvGrpSpPr>
          <p:cNvPr id="12" name="Group 11">
            <a:extLst>
              <a:ext uri="{FF2B5EF4-FFF2-40B4-BE49-F238E27FC236}">
                <a16:creationId xmlns:a16="http://schemas.microsoft.com/office/drawing/2014/main" id="{8A528490-401A-4B9A-A5E7-ECB1FA1F1797}"/>
              </a:ext>
            </a:extLst>
          </p:cNvPr>
          <p:cNvGrpSpPr/>
          <p:nvPr/>
        </p:nvGrpSpPr>
        <p:grpSpPr>
          <a:xfrm>
            <a:off x="7705730" y="1054743"/>
            <a:ext cx="4419596" cy="1916784"/>
            <a:chOff x="6840593" y="241091"/>
            <a:chExt cx="7625139" cy="3471515"/>
          </a:xfrm>
        </p:grpSpPr>
        <p:pic>
          <p:nvPicPr>
            <p:cNvPr id="11" name="Picture 10">
              <a:extLst>
                <a:ext uri="{FF2B5EF4-FFF2-40B4-BE49-F238E27FC236}">
                  <a16:creationId xmlns:a16="http://schemas.microsoft.com/office/drawing/2014/main" id="{E87FD5F6-0143-4CAC-B0E4-1A6E146EFB4B}"/>
                </a:ext>
              </a:extLst>
            </p:cNvPr>
            <p:cNvPicPr>
              <a:picLocks noChangeAspect="1"/>
            </p:cNvPicPr>
            <p:nvPr/>
          </p:nvPicPr>
          <p:blipFill rotWithShape="1">
            <a:blip r:embed="rId5"/>
            <a:srcRect l="56546"/>
            <a:stretch/>
          </p:blipFill>
          <p:spPr>
            <a:xfrm>
              <a:off x="8649011" y="241091"/>
              <a:ext cx="5816721" cy="3451233"/>
            </a:xfrm>
            <a:prstGeom prst="rect">
              <a:avLst/>
            </a:prstGeom>
          </p:spPr>
        </p:pic>
        <p:pic>
          <p:nvPicPr>
            <p:cNvPr id="55" name="Picture 54">
              <a:extLst>
                <a:ext uri="{FF2B5EF4-FFF2-40B4-BE49-F238E27FC236}">
                  <a16:creationId xmlns:a16="http://schemas.microsoft.com/office/drawing/2014/main" id="{768FC884-09F6-468C-AB50-97B2F293A63A}"/>
                </a:ext>
              </a:extLst>
            </p:cNvPr>
            <p:cNvPicPr>
              <a:picLocks noChangeAspect="1"/>
            </p:cNvPicPr>
            <p:nvPr/>
          </p:nvPicPr>
          <p:blipFill rotWithShape="1">
            <a:blip r:embed="rId5"/>
            <a:srcRect r="85856"/>
            <a:stretch/>
          </p:blipFill>
          <p:spPr>
            <a:xfrm>
              <a:off x="6840593" y="241091"/>
              <a:ext cx="1811968" cy="3471515"/>
            </a:xfrm>
            <a:prstGeom prst="rect">
              <a:avLst/>
            </a:prstGeom>
          </p:spPr>
        </p:pic>
      </p:grpSp>
      <p:pic>
        <p:nvPicPr>
          <p:cNvPr id="13" name="Picture 12">
            <a:extLst>
              <a:ext uri="{FF2B5EF4-FFF2-40B4-BE49-F238E27FC236}">
                <a16:creationId xmlns:a16="http://schemas.microsoft.com/office/drawing/2014/main" id="{4BDFACA7-12A9-4320-881C-AD6964976793}"/>
              </a:ext>
            </a:extLst>
          </p:cNvPr>
          <p:cNvPicPr>
            <a:picLocks noChangeAspect="1"/>
          </p:cNvPicPr>
          <p:nvPr/>
        </p:nvPicPr>
        <p:blipFill>
          <a:blip r:embed="rId6"/>
          <a:stretch>
            <a:fillRect/>
          </a:stretch>
        </p:blipFill>
        <p:spPr>
          <a:xfrm>
            <a:off x="4624221" y="4610840"/>
            <a:ext cx="2771769" cy="2204523"/>
          </a:xfrm>
          <a:prstGeom prst="rect">
            <a:avLst/>
          </a:prstGeom>
        </p:spPr>
      </p:pic>
      <p:sp>
        <p:nvSpPr>
          <p:cNvPr id="59" name="TextBox 58">
            <a:extLst>
              <a:ext uri="{FF2B5EF4-FFF2-40B4-BE49-F238E27FC236}">
                <a16:creationId xmlns:a16="http://schemas.microsoft.com/office/drawing/2014/main" id="{8A4F27DF-C310-4A5F-B128-366EF4E31FCB}"/>
              </a:ext>
            </a:extLst>
          </p:cNvPr>
          <p:cNvSpPr txBox="1"/>
          <p:nvPr/>
        </p:nvSpPr>
        <p:spPr>
          <a:xfrm>
            <a:off x="8572753" y="360961"/>
            <a:ext cx="2730838" cy="369332"/>
          </a:xfrm>
          <a:prstGeom prst="rect">
            <a:avLst/>
          </a:prstGeom>
          <a:noFill/>
        </p:spPr>
        <p:txBody>
          <a:bodyPr wrap="square" rtlCol="0">
            <a:spAutoFit/>
          </a:bodyPr>
          <a:lstStyle/>
          <a:p>
            <a:r>
              <a:rPr lang="en-US" dirty="0"/>
              <a:t>NYC Most Common Crimes</a:t>
            </a:r>
          </a:p>
        </p:txBody>
      </p:sp>
      <p:sp>
        <p:nvSpPr>
          <p:cNvPr id="61" name="TextBox 60">
            <a:extLst>
              <a:ext uri="{FF2B5EF4-FFF2-40B4-BE49-F238E27FC236}">
                <a16:creationId xmlns:a16="http://schemas.microsoft.com/office/drawing/2014/main" id="{9FFE68A7-CC94-4417-ADC2-DD179C0BF59C}"/>
              </a:ext>
            </a:extLst>
          </p:cNvPr>
          <p:cNvSpPr txBox="1"/>
          <p:nvPr/>
        </p:nvSpPr>
        <p:spPr>
          <a:xfrm>
            <a:off x="8230846" y="3755877"/>
            <a:ext cx="3778774" cy="369332"/>
          </a:xfrm>
          <a:prstGeom prst="rect">
            <a:avLst/>
          </a:prstGeom>
          <a:noFill/>
        </p:spPr>
        <p:txBody>
          <a:bodyPr wrap="square" rtlCol="0">
            <a:spAutoFit/>
          </a:bodyPr>
          <a:lstStyle/>
          <a:p>
            <a:r>
              <a:rPr lang="en-US" dirty="0"/>
              <a:t>NYC Most Common Health Services</a:t>
            </a:r>
          </a:p>
        </p:txBody>
      </p:sp>
    </p:spTree>
    <p:extLst>
      <p:ext uri="{BB962C8B-B14F-4D97-AF65-F5344CB8AC3E}">
        <p14:creationId xmlns:p14="http://schemas.microsoft.com/office/powerpoint/2010/main" val="7710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992D-EE82-4163-885D-4449F68DD305}"/>
              </a:ext>
            </a:extLst>
          </p:cNvPr>
          <p:cNvSpPr>
            <a:spLocks noGrp="1"/>
          </p:cNvSpPr>
          <p:nvPr>
            <p:ph type="title"/>
          </p:nvPr>
        </p:nvSpPr>
        <p:spPr/>
        <p:txBody>
          <a:bodyPr/>
          <a:lstStyle/>
          <a:p>
            <a:r>
              <a:rPr lang="en-US" dirty="0" err="1"/>
              <a:t>Geolocalized</a:t>
            </a:r>
            <a:r>
              <a:rPr lang="en-US" dirty="0"/>
              <a:t>  Clusters</a:t>
            </a:r>
          </a:p>
        </p:txBody>
      </p:sp>
      <p:pic>
        <p:nvPicPr>
          <p:cNvPr id="4" name="Picture 3">
            <a:extLst>
              <a:ext uri="{FF2B5EF4-FFF2-40B4-BE49-F238E27FC236}">
                <a16:creationId xmlns:a16="http://schemas.microsoft.com/office/drawing/2014/main" id="{5400DE38-0F4A-47C0-B9FF-A556A6B7C258}"/>
              </a:ext>
            </a:extLst>
          </p:cNvPr>
          <p:cNvPicPr>
            <a:picLocks noChangeAspect="1"/>
          </p:cNvPicPr>
          <p:nvPr/>
        </p:nvPicPr>
        <p:blipFill>
          <a:blip r:embed="rId2"/>
          <a:stretch>
            <a:fillRect/>
          </a:stretch>
        </p:blipFill>
        <p:spPr>
          <a:xfrm>
            <a:off x="340076" y="2822827"/>
            <a:ext cx="5245679" cy="3107885"/>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a:extLst>
              <a:ext uri="{FF2B5EF4-FFF2-40B4-BE49-F238E27FC236}">
                <a16:creationId xmlns:a16="http://schemas.microsoft.com/office/drawing/2014/main" id="{9C2E274D-A32F-4462-9719-7069B14E9FAE}"/>
              </a:ext>
            </a:extLst>
          </p:cNvPr>
          <p:cNvPicPr>
            <a:picLocks noChangeAspect="1"/>
          </p:cNvPicPr>
          <p:nvPr/>
        </p:nvPicPr>
        <p:blipFill>
          <a:blip r:embed="rId3"/>
          <a:stretch>
            <a:fillRect/>
          </a:stretch>
        </p:blipFill>
        <p:spPr>
          <a:xfrm>
            <a:off x="6449420" y="618458"/>
            <a:ext cx="5048291" cy="33078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887F66DE-708E-44DA-A7C0-4B19592FA669}"/>
              </a:ext>
            </a:extLst>
          </p:cNvPr>
          <p:cNvPicPr>
            <a:picLocks noChangeAspect="1"/>
          </p:cNvPicPr>
          <p:nvPr/>
        </p:nvPicPr>
        <p:blipFill>
          <a:blip r:embed="rId4"/>
          <a:stretch>
            <a:fillRect/>
          </a:stretch>
        </p:blipFill>
        <p:spPr>
          <a:xfrm>
            <a:off x="7636093" y="2779456"/>
            <a:ext cx="4215831" cy="31078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Content Placeholder 2">
            <a:extLst>
              <a:ext uri="{FF2B5EF4-FFF2-40B4-BE49-F238E27FC236}">
                <a16:creationId xmlns:a16="http://schemas.microsoft.com/office/drawing/2014/main" id="{2E4BFDFA-78E0-4C7C-959B-49BCA8FB71EF}"/>
              </a:ext>
            </a:extLst>
          </p:cNvPr>
          <p:cNvSpPr>
            <a:spLocks noGrp="1"/>
          </p:cNvSpPr>
          <p:nvPr>
            <p:ph idx="1"/>
          </p:nvPr>
        </p:nvSpPr>
        <p:spPr>
          <a:xfrm>
            <a:off x="166565" y="1350774"/>
            <a:ext cx="5779067" cy="4351338"/>
          </a:xfrm>
        </p:spPr>
        <p:txBody>
          <a:bodyPr/>
          <a:lstStyle/>
          <a:p>
            <a:r>
              <a:rPr lang="en-US" dirty="0"/>
              <a:t>Crime and Health Services clusters superimposed in the New York City map</a:t>
            </a:r>
          </a:p>
        </p:txBody>
      </p:sp>
      <p:sp>
        <p:nvSpPr>
          <p:cNvPr id="8" name="Oval 7">
            <a:extLst>
              <a:ext uri="{FF2B5EF4-FFF2-40B4-BE49-F238E27FC236}">
                <a16:creationId xmlns:a16="http://schemas.microsoft.com/office/drawing/2014/main" id="{31956F1F-C2A7-40DC-BA73-F8E8710D0328}"/>
              </a:ext>
            </a:extLst>
          </p:cNvPr>
          <p:cNvSpPr/>
          <p:nvPr/>
        </p:nvSpPr>
        <p:spPr>
          <a:xfrm>
            <a:off x="2823536" y="3383568"/>
            <a:ext cx="2249327" cy="2221101"/>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48711CB-BDA4-4411-B11A-4C4350B9F688}"/>
              </a:ext>
            </a:extLst>
          </p:cNvPr>
          <p:cNvCxnSpPr/>
          <p:nvPr/>
        </p:nvCxnSpPr>
        <p:spPr>
          <a:xfrm flipV="1">
            <a:off x="5000625" y="2133600"/>
            <a:ext cx="3143250" cy="179273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008348C8-FC01-4941-B0B3-5938BBEEBA7D}"/>
              </a:ext>
            </a:extLst>
          </p:cNvPr>
          <p:cNvCxnSpPr>
            <a:cxnSpLocks/>
          </p:cNvCxnSpPr>
          <p:nvPr/>
        </p:nvCxnSpPr>
        <p:spPr>
          <a:xfrm flipV="1">
            <a:off x="5072863" y="3686176"/>
            <a:ext cx="4156862" cy="49348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4" name="TextBox 13">
            <a:extLst>
              <a:ext uri="{FF2B5EF4-FFF2-40B4-BE49-F238E27FC236}">
                <a16:creationId xmlns:a16="http://schemas.microsoft.com/office/drawing/2014/main" id="{2711117C-6E2B-4BFC-8D78-2AEF10BFD94C}"/>
              </a:ext>
            </a:extLst>
          </p:cNvPr>
          <p:cNvSpPr txBox="1"/>
          <p:nvPr/>
        </p:nvSpPr>
        <p:spPr>
          <a:xfrm>
            <a:off x="9921114" y="365125"/>
            <a:ext cx="1753703" cy="369332"/>
          </a:xfrm>
          <a:prstGeom prst="rect">
            <a:avLst/>
          </a:prstGeom>
          <a:noFill/>
        </p:spPr>
        <p:txBody>
          <a:bodyPr wrap="square" rtlCol="0">
            <a:spAutoFit/>
          </a:bodyPr>
          <a:lstStyle/>
          <a:p>
            <a:r>
              <a:rPr lang="en-US" dirty="0"/>
              <a:t>‘Crime’ Clusters</a:t>
            </a:r>
          </a:p>
        </p:txBody>
      </p:sp>
      <p:sp>
        <p:nvSpPr>
          <p:cNvPr id="15" name="TextBox 14">
            <a:extLst>
              <a:ext uri="{FF2B5EF4-FFF2-40B4-BE49-F238E27FC236}">
                <a16:creationId xmlns:a16="http://schemas.microsoft.com/office/drawing/2014/main" id="{FC25E8B3-2A73-4C97-A934-0BA22EB6C4D9}"/>
              </a:ext>
            </a:extLst>
          </p:cNvPr>
          <p:cNvSpPr txBox="1"/>
          <p:nvPr/>
        </p:nvSpPr>
        <p:spPr>
          <a:xfrm>
            <a:off x="6449420" y="5420003"/>
            <a:ext cx="1753703" cy="369332"/>
          </a:xfrm>
          <a:prstGeom prst="rect">
            <a:avLst/>
          </a:prstGeom>
          <a:noFill/>
        </p:spPr>
        <p:txBody>
          <a:bodyPr wrap="square" rtlCol="0">
            <a:spAutoFit/>
          </a:bodyPr>
          <a:lstStyle/>
          <a:p>
            <a:r>
              <a:rPr lang="en-US" dirty="0"/>
              <a:t>‘Health’ Clusters</a:t>
            </a:r>
          </a:p>
        </p:txBody>
      </p:sp>
    </p:spTree>
    <p:extLst>
      <p:ext uri="{BB962C8B-B14F-4D97-AF65-F5344CB8AC3E}">
        <p14:creationId xmlns:p14="http://schemas.microsoft.com/office/powerpoint/2010/main" val="4131026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9" name="Freeform: Shape 88">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1" name="Freeform: Shape 90">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6000CD-B6FA-426D-8953-954B943E4CE8}"/>
              </a:ext>
            </a:extLst>
          </p:cNvPr>
          <p:cNvSpPr>
            <a:spLocks noGrp="1"/>
          </p:cNvSpPr>
          <p:nvPr>
            <p:ph type="title"/>
          </p:nvPr>
        </p:nvSpPr>
        <p:spPr>
          <a:xfrm>
            <a:off x="438912" y="859536"/>
            <a:ext cx="4837176" cy="1243584"/>
          </a:xfrm>
        </p:spPr>
        <p:txBody>
          <a:bodyPr>
            <a:normAutofit/>
          </a:bodyPr>
          <a:lstStyle/>
          <a:p>
            <a:r>
              <a:rPr lang="en-US" sz="3400" dirty="0"/>
              <a:t>NYC Data Bar Plots</a:t>
            </a:r>
          </a:p>
        </p:txBody>
      </p:sp>
      <p:sp>
        <p:nvSpPr>
          <p:cNvPr id="93" name="Rectangle 92">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F7A8E6-116C-476D-80AF-C52409A9A9BE}"/>
              </a:ext>
            </a:extLst>
          </p:cNvPr>
          <p:cNvSpPr>
            <a:spLocks noGrp="1"/>
          </p:cNvSpPr>
          <p:nvPr>
            <p:ph idx="1"/>
          </p:nvPr>
        </p:nvSpPr>
        <p:spPr>
          <a:xfrm>
            <a:off x="438912" y="2514600"/>
            <a:ext cx="4837176" cy="3666744"/>
          </a:xfrm>
        </p:spPr>
        <p:txBody>
          <a:bodyPr>
            <a:normAutofit/>
          </a:bodyPr>
          <a:lstStyle/>
          <a:p>
            <a:r>
              <a:rPr lang="en-US" sz="1800" dirty="0"/>
              <a:t>The bar plots for the crime and health services data was used to gain visual insight of the Borough and Neighborhoods trends.</a:t>
            </a:r>
          </a:p>
        </p:txBody>
      </p:sp>
      <p:pic>
        <p:nvPicPr>
          <p:cNvPr id="7" name="Picture 6">
            <a:extLst>
              <a:ext uri="{FF2B5EF4-FFF2-40B4-BE49-F238E27FC236}">
                <a16:creationId xmlns:a16="http://schemas.microsoft.com/office/drawing/2014/main" id="{12D2DCA4-681F-4E75-A476-F72F29931071}"/>
              </a:ext>
            </a:extLst>
          </p:cNvPr>
          <p:cNvPicPr>
            <a:picLocks noChangeAspect="1"/>
          </p:cNvPicPr>
          <p:nvPr/>
        </p:nvPicPr>
        <p:blipFill rotWithShape="1">
          <a:blip r:embed="rId2"/>
          <a:srcRect b="1811"/>
          <a:stretch/>
        </p:blipFill>
        <p:spPr>
          <a:xfrm>
            <a:off x="6565392" y="602707"/>
            <a:ext cx="2505456" cy="2035718"/>
          </a:xfrm>
          <a:prstGeom prst="rect">
            <a:avLst/>
          </a:prstGeom>
        </p:spPr>
      </p:pic>
      <p:pic>
        <p:nvPicPr>
          <p:cNvPr id="8" name="Picture 7">
            <a:extLst>
              <a:ext uri="{FF2B5EF4-FFF2-40B4-BE49-F238E27FC236}">
                <a16:creationId xmlns:a16="http://schemas.microsoft.com/office/drawing/2014/main" id="{14789F11-234C-4A2D-A35B-EBFBF5B8F3C3}"/>
              </a:ext>
            </a:extLst>
          </p:cNvPr>
          <p:cNvPicPr>
            <a:picLocks noChangeAspect="1"/>
          </p:cNvPicPr>
          <p:nvPr/>
        </p:nvPicPr>
        <p:blipFill>
          <a:blip r:embed="rId3"/>
          <a:stretch>
            <a:fillRect/>
          </a:stretch>
        </p:blipFill>
        <p:spPr>
          <a:xfrm>
            <a:off x="9288744" y="602707"/>
            <a:ext cx="2749670" cy="1904146"/>
          </a:xfrm>
          <a:prstGeom prst="rect">
            <a:avLst/>
          </a:prstGeom>
        </p:spPr>
      </p:pic>
      <p:pic>
        <p:nvPicPr>
          <p:cNvPr id="6" name="Picture 5">
            <a:extLst>
              <a:ext uri="{FF2B5EF4-FFF2-40B4-BE49-F238E27FC236}">
                <a16:creationId xmlns:a16="http://schemas.microsoft.com/office/drawing/2014/main" id="{BD95844F-90F9-4693-90EE-98BAF46C2E75}"/>
              </a:ext>
            </a:extLst>
          </p:cNvPr>
          <p:cNvPicPr>
            <a:picLocks noChangeAspect="1"/>
          </p:cNvPicPr>
          <p:nvPr/>
        </p:nvPicPr>
        <p:blipFill>
          <a:blip r:embed="rId4"/>
          <a:stretch>
            <a:fillRect/>
          </a:stretch>
        </p:blipFill>
        <p:spPr>
          <a:xfrm>
            <a:off x="6565392" y="3232437"/>
            <a:ext cx="5228807" cy="2614403"/>
          </a:xfrm>
          <a:prstGeom prst="rect">
            <a:avLst/>
          </a:prstGeom>
        </p:spPr>
      </p:pic>
    </p:spTree>
    <p:extLst>
      <p:ext uri="{BB962C8B-B14F-4D97-AF65-F5344CB8AC3E}">
        <p14:creationId xmlns:p14="http://schemas.microsoft.com/office/powerpoint/2010/main" val="1083562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D5D2E51-A652-4FCB-ADE3-8974F2723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6" name="Freeform: Shape 75">
            <a:extLst>
              <a:ext uri="{FF2B5EF4-FFF2-40B4-BE49-F238E27FC236}">
                <a16:creationId xmlns:a16="http://schemas.microsoft.com/office/drawing/2014/main" id="{08E18253-076D-4D89-968E-FCD8887E2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8" name="Freeform: Shape 77">
            <a:extLst>
              <a:ext uri="{FF2B5EF4-FFF2-40B4-BE49-F238E27FC236}">
                <a16:creationId xmlns:a16="http://schemas.microsoft.com/office/drawing/2014/main" id="{F6EBCC24-DE3B-4BAD-9624-83E1C2D66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6000CD-B6FA-426D-8953-954B943E4CE8}"/>
              </a:ext>
            </a:extLst>
          </p:cNvPr>
          <p:cNvSpPr>
            <a:spLocks noGrp="1"/>
          </p:cNvSpPr>
          <p:nvPr>
            <p:ph type="title"/>
          </p:nvPr>
        </p:nvSpPr>
        <p:spPr>
          <a:xfrm>
            <a:off x="438912" y="859536"/>
            <a:ext cx="4837176" cy="1243584"/>
          </a:xfrm>
        </p:spPr>
        <p:txBody>
          <a:bodyPr>
            <a:normAutofit/>
          </a:bodyPr>
          <a:lstStyle/>
          <a:p>
            <a:r>
              <a:rPr lang="en-US" sz="3400" dirty="0"/>
              <a:t>London Data Bar Plots</a:t>
            </a:r>
          </a:p>
        </p:txBody>
      </p:sp>
      <p:sp>
        <p:nvSpPr>
          <p:cNvPr id="80" name="Rectangle 79">
            <a:extLst>
              <a:ext uri="{FF2B5EF4-FFF2-40B4-BE49-F238E27FC236}">
                <a16:creationId xmlns:a16="http://schemas.microsoft.com/office/drawing/2014/main" id="{8C07AF1D-AB44-447B-BC2F-DBECCC06C0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6FCD70E2-BD62-41E4-975D-E58B07928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6F7A8E6-116C-476D-80AF-C52409A9A9BE}"/>
              </a:ext>
            </a:extLst>
          </p:cNvPr>
          <p:cNvSpPr>
            <a:spLocks noGrp="1"/>
          </p:cNvSpPr>
          <p:nvPr>
            <p:ph idx="1"/>
          </p:nvPr>
        </p:nvSpPr>
        <p:spPr>
          <a:xfrm>
            <a:off x="438912" y="2514600"/>
            <a:ext cx="4837176" cy="3666744"/>
          </a:xfrm>
        </p:spPr>
        <p:txBody>
          <a:bodyPr>
            <a:normAutofit/>
          </a:bodyPr>
          <a:lstStyle/>
          <a:p>
            <a:r>
              <a:rPr lang="en-US" sz="1800" dirty="0"/>
              <a:t>The bar plots for the crime and health services data was used to gain visual insight of the Borough and Neighborhoods trends.</a:t>
            </a:r>
          </a:p>
          <a:p>
            <a:pPr marL="0" indent="0">
              <a:buNone/>
            </a:pPr>
            <a:endParaRPr lang="en-US" sz="1800" dirty="0"/>
          </a:p>
        </p:txBody>
      </p:sp>
      <p:pic>
        <p:nvPicPr>
          <p:cNvPr id="33" name="Picture 32">
            <a:extLst>
              <a:ext uri="{FF2B5EF4-FFF2-40B4-BE49-F238E27FC236}">
                <a16:creationId xmlns:a16="http://schemas.microsoft.com/office/drawing/2014/main" id="{A3182198-765F-408D-A94A-275551B92453}"/>
              </a:ext>
            </a:extLst>
          </p:cNvPr>
          <p:cNvPicPr>
            <a:picLocks noChangeAspect="1"/>
          </p:cNvPicPr>
          <p:nvPr/>
        </p:nvPicPr>
        <p:blipFill>
          <a:blip r:embed="rId2"/>
          <a:stretch>
            <a:fillRect/>
          </a:stretch>
        </p:blipFill>
        <p:spPr>
          <a:xfrm>
            <a:off x="6565392" y="756166"/>
            <a:ext cx="2505456" cy="1766346"/>
          </a:xfrm>
          <a:prstGeom prst="rect">
            <a:avLst/>
          </a:prstGeom>
        </p:spPr>
      </p:pic>
      <p:pic>
        <p:nvPicPr>
          <p:cNvPr id="4" name="Picture 3">
            <a:extLst>
              <a:ext uri="{FF2B5EF4-FFF2-40B4-BE49-F238E27FC236}">
                <a16:creationId xmlns:a16="http://schemas.microsoft.com/office/drawing/2014/main" id="{ACF14396-F25C-4374-B71E-E07790883D4F}"/>
              </a:ext>
            </a:extLst>
          </p:cNvPr>
          <p:cNvPicPr>
            <a:picLocks noChangeAspect="1"/>
          </p:cNvPicPr>
          <p:nvPr/>
        </p:nvPicPr>
        <p:blipFill>
          <a:blip r:embed="rId3"/>
          <a:stretch>
            <a:fillRect/>
          </a:stretch>
        </p:blipFill>
        <p:spPr>
          <a:xfrm>
            <a:off x="9288744" y="756167"/>
            <a:ext cx="2632686" cy="1684918"/>
          </a:xfrm>
          <a:prstGeom prst="rect">
            <a:avLst/>
          </a:prstGeom>
        </p:spPr>
      </p:pic>
      <p:pic>
        <p:nvPicPr>
          <p:cNvPr id="5" name="Picture 4">
            <a:extLst>
              <a:ext uri="{FF2B5EF4-FFF2-40B4-BE49-F238E27FC236}">
                <a16:creationId xmlns:a16="http://schemas.microsoft.com/office/drawing/2014/main" id="{01C95D66-B691-4178-BCEC-AB339E1F5BCD}"/>
              </a:ext>
            </a:extLst>
          </p:cNvPr>
          <p:cNvPicPr>
            <a:picLocks noChangeAspect="1"/>
          </p:cNvPicPr>
          <p:nvPr/>
        </p:nvPicPr>
        <p:blipFill>
          <a:blip r:embed="rId4"/>
          <a:stretch>
            <a:fillRect/>
          </a:stretch>
        </p:blipFill>
        <p:spPr>
          <a:xfrm>
            <a:off x="6565392" y="2964461"/>
            <a:ext cx="5228807" cy="3150355"/>
          </a:xfrm>
          <a:prstGeom prst="rect">
            <a:avLst/>
          </a:prstGeom>
        </p:spPr>
      </p:pic>
    </p:spTree>
    <p:extLst>
      <p:ext uri="{BB962C8B-B14F-4D97-AF65-F5344CB8AC3E}">
        <p14:creationId xmlns:p14="http://schemas.microsoft.com/office/powerpoint/2010/main" val="607675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5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AB9CBA-DFBC-4B5E-9D6B-51BE272F764D}"/>
              </a:ext>
            </a:extLst>
          </p:cNvPr>
          <p:cNvPicPr>
            <a:picLocks noChangeAspect="1"/>
          </p:cNvPicPr>
          <p:nvPr/>
        </p:nvPicPr>
        <p:blipFill rotWithShape="1">
          <a:blip r:embed="rId2"/>
          <a:srcRect l="22246" r="3216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6" name="Picture 5">
            <a:extLst>
              <a:ext uri="{FF2B5EF4-FFF2-40B4-BE49-F238E27FC236}">
                <a16:creationId xmlns:a16="http://schemas.microsoft.com/office/drawing/2014/main" id="{9CBBE17C-1CDD-4494-B774-55259002D279}"/>
              </a:ext>
            </a:extLst>
          </p:cNvPr>
          <p:cNvPicPr>
            <a:picLocks noChangeAspect="1"/>
          </p:cNvPicPr>
          <p:nvPr/>
        </p:nvPicPr>
        <p:blipFill rotWithShape="1">
          <a:blip r:embed="rId3"/>
          <a:srcRect t="2756" r="-2" b="-2"/>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4">
            <a:extLst>
              <a:ext uri="{FF2B5EF4-FFF2-40B4-BE49-F238E27FC236}">
                <a16:creationId xmlns:a16="http://schemas.microsoft.com/office/drawing/2014/main" id="{D67A7692-790C-4543-A718-B8C204F25521}"/>
              </a:ext>
            </a:extLst>
          </p:cNvPr>
          <p:cNvPicPr>
            <a:picLocks noChangeAspect="1"/>
          </p:cNvPicPr>
          <p:nvPr/>
        </p:nvPicPr>
        <p:blipFill rotWithShape="1">
          <a:blip r:embed="rId4"/>
          <a:srcRect r="447" b="-3"/>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81" name="Freeform: Shape 5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2" name="Freeform: Shape 5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4F02BC1-814F-46E9-949D-4E92F56EC2D0}"/>
              </a:ext>
            </a:extLst>
          </p:cNvPr>
          <p:cNvSpPr>
            <a:spLocks noGrp="1"/>
          </p:cNvSpPr>
          <p:nvPr>
            <p:ph type="title"/>
          </p:nvPr>
        </p:nvSpPr>
        <p:spPr>
          <a:xfrm>
            <a:off x="448056" y="685800"/>
            <a:ext cx="2807208" cy="1325563"/>
          </a:xfrm>
        </p:spPr>
        <p:txBody>
          <a:bodyPr>
            <a:normAutofit/>
          </a:bodyPr>
          <a:lstStyle/>
          <a:p>
            <a:r>
              <a:rPr lang="en-US" sz="2800"/>
              <a:t>London Crime and Health Clusters</a:t>
            </a:r>
            <a:endParaRPr lang="en-US" sz="2800" dirty="0"/>
          </a:p>
        </p:txBody>
      </p:sp>
      <p:sp>
        <p:nvSpPr>
          <p:cNvPr id="83" name="Rectangle 5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5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3B7AECE-75C0-4F0D-844C-AB31F040BFC0}"/>
              </a:ext>
            </a:extLst>
          </p:cNvPr>
          <p:cNvSpPr>
            <a:spLocks noGrp="1"/>
          </p:cNvSpPr>
          <p:nvPr>
            <p:ph idx="1"/>
          </p:nvPr>
        </p:nvSpPr>
        <p:spPr>
          <a:xfrm>
            <a:off x="448056" y="2258568"/>
            <a:ext cx="2807208" cy="3008757"/>
          </a:xfrm>
        </p:spPr>
        <p:txBody>
          <a:bodyPr>
            <a:normAutofit/>
          </a:bodyPr>
          <a:lstStyle/>
          <a:p>
            <a:r>
              <a:rPr lang="en-US" sz="1700" dirty="0"/>
              <a:t>The same methodology used for NYC was applied to London Crime and Health Services data.</a:t>
            </a:r>
          </a:p>
          <a:p>
            <a:r>
              <a:rPr lang="en-US" sz="1700" dirty="0"/>
              <a:t>The clusters of the most common crime types and the most common health services </a:t>
            </a:r>
            <a:r>
              <a:rPr lang="en-US" sz="1700" dirty="0" err="1"/>
              <a:t>geolocalized</a:t>
            </a:r>
            <a:r>
              <a:rPr lang="en-US" sz="1700" dirty="0"/>
              <a:t>  in the London city map</a:t>
            </a:r>
          </a:p>
        </p:txBody>
      </p:sp>
    </p:spTree>
    <p:extLst>
      <p:ext uri="{BB962C8B-B14F-4D97-AF65-F5344CB8AC3E}">
        <p14:creationId xmlns:p14="http://schemas.microsoft.com/office/powerpoint/2010/main" val="100644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5E0D-7254-465C-AD37-B0CA479DC098}"/>
              </a:ext>
            </a:extLst>
          </p:cNvPr>
          <p:cNvSpPr>
            <a:spLocks noGrp="1"/>
          </p:cNvSpPr>
          <p:nvPr>
            <p:ph type="title"/>
          </p:nvPr>
        </p:nvSpPr>
        <p:spPr/>
        <p:txBody>
          <a:bodyPr/>
          <a:lstStyle/>
          <a:p>
            <a:r>
              <a:rPr lang="en-US" dirty="0"/>
              <a:t>Results &amp; Discussion</a:t>
            </a:r>
          </a:p>
        </p:txBody>
      </p:sp>
      <p:sp>
        <p:nvSpPr>
          <p:cNvPr id="3" name="Content Placeholder 2">
            <a:extLst>
              <a:ext uri="{FF2B5EF4-FFF2-40B4-BE49-F238E27FC236}">
                <a16:creationId xmlns:a16="http://schemas.microsoft.com/office/drawing/2014/main" id="{66B14FE8-1D8B-4D85-AC71-0AD2599C5BA8}"/>
              </a:ext>
            </a:extLst>
          </p:cNvPr>
          <p:cNvSpPr>
            <a:spLocks noGrp="1"/>
          </p:cNvSpPr>
          <p:nvPr>
            <p:ph idx="1"/>
          </p:nvPr>
        </p:nvSpPr>
        <p:spPr/>
        <p:txBody>
          <a:bodyPr>
            <a:normAutofit fontScale="85000" lnSpcReduction="20000"/>
          </a:bodyPr>
          <a:lstStyle/>
          <a:p>
            <a:pPr marL="0" indent="0">
              <a:buNone/>
            </a:pPr>
            <a:r>
              <a:rPr lang="en-US" dirty="0"/>
              <a:t>NYC appears to have a significantly larger number of violent crime cases than London (3 to 5-fold times) and equivalently the number of available health facilities shows a similar trend. This indicates no major difference in the ability of the city to provide health assistance. A more in-depth analysis but based on </a:t>
            </a:r>
            <a:r>
              <a:rPr lang="en-US" dirty="0" err="1"/>
              <a:t>neighbourhoods</a:t>
            </a:r>
            <a:r>
              <a:rPr lang="en-US" dirty="0"/>
              <a:t>:</a:t>
            </a:r>
          </a:p>
          <a:p>
            <a:endParaRPr lang="en-US" dirty="0"/>
          </a:p>
          <a:p>
            <a:pPr lvl="1"/>
            <a:r>
              <a:rPr lang="en-US" dirty="0"/>
              <a:t>For the city of New York: The data indicates that the only based on the number of crimes the most dangerous (violent crimes) </a:t>
            </a:r>
            <a:r>
              <a:rPr lang="en-US" dirty="0" err="1"/>
              <a:t>neighbourhoods</a:t>
            </a:r>
            <a:r>
              <a:rPr lang="en-US" dirty="0"/>
              <a:t> are those of Bronx (Cluster 0) followed by Brooklyn and Manhattan (Cluster 2); Data shows Queens neighborhoods with more available medical services and thus an opportunity specifically for Brooklyn and Manhattan to improve.</a:t>
            </a:r>
          </a:p>
          <a:p>
            <a:pPr lvl="1"/>
            <a:endParaRPr lang="en-US" dirty="0"/>
          </a:p>
          <a:p>
            <a:pPr lvl="1"/>
            <a:endParaRPr lang="en-US" dirty="0"/>
          </a:p>
          <a:p>
            <a:pPr lvl="1"/>
            <a:r>
              <a:rPr lang="en-US" dirty="0"/>
              <a:t>For the city of London: The data indicates that the only based on the number of crimes the most dangerous </a:t>
            </a:r>
            <a:r>
              <a:rPr lang="en-US" dirty="0" err="1"/>
              <a:t>neighbourhoods</a:t>
            </a:r>
            <a:r>
              <a:rPr lang="en-US" dirty="0"/>
              <a:t> are those of Westminster followed by Camden and Chelsea; Data shows Westminster neighborhoods with more available medical services and thus an opportunity specifically for Camden and Chelsea.</a:t>
            </a:r>
          </a:p>
          <a:p>
            <a:endParaRPr lang="en-US" dirty="0"/>
          </a:p>
        </p:txBody>
      </p:sp>
    </p:spTree>
    <p:extLst>
      <p:ext uri="{BB962C8B-B14F-4D97-AF65-F5344CB8AC3E}">
        <p14:creationId xmlns:p14="http://schemas.microsoft.com/office/powerpoint/2010/main" val="3767998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E216F-112B-42B4-8B2A-2623A2C7E6FD}"/>
              </a:ext>
            </a:extLst>
          </p:cNvPr>
          <p:cNvSpPr>
            <a:spLocks noGrp="1"/>
          </p:cNvSpPr>
          <p:nvPr>
            <p:ph type="title"/>
          </p:nvPr>
        </p:nvSpPr>
        <p:spPr/>
        <p:txBody>
          <a:bodyPr/>
          <a:lstStyle/>
          <a:p>
            <a:r>
              <a:rPr lang="en-US" dirty="0"/>
              <a:t>Conclusions &amp; Recommendations</a:t>
            </a:r>
          </a:p>
        </p:txBody>
      </p:sp>
      <p:sp>
        <p:nvSpPr>
          <p:cNvPr id="3" name="Content Placeholder 2">
            <a:extLst>
              <a:ext uri="{FF2B5EF4-FFF2-40B4-BE49-F238E27FC236}">
                <a16:creationId xmlns:a16="http://schemas.microsoft.com/office/drawing/2014/main" id="{396E288C-95E1-4A39-A857-6C57AE5149E0}"/>
              </a:ext>
            </a:extLst>
          </p:cNvPr>
          <p:cNvSpPr>
            <a:spLocks noGrp="1"/>
          </p:cNvSpPr>
          <p:nvPr>
            <p:ph idx="1"/>
          </p:nvPr>
        </p:nvSpPr>
        <p:spPr/>
        <p:txBody>
          <a:bodyPr>
            <a:normAutofit lnSpcReduction="10000"/>
          </a:bodyPr>
          <a:lstStyle/>
          <a:p>
            <a:r>
              <a:rPr lang="en-US" dirty="0"/>
              <a:t>The goal of this project was to provide private businesses and/or local governments with an indicative assessment of the availability of health services in the neighborhoods of each city to provide assistance to the victims in relation with the number of crimes on each neighborhood. The project has achieved the indicative assessment.</a:t>
            </a:r>
          </a:p>
          <a:p>
            <a:pPr marL="0" indent="0">
              <a:buNone/>
            </a:pPr>
            <a:endParaRPr lang="en-US" dirty="0"/>
          </a:p>
          <a:p>
            <a:r>
              <a:rPr lang="en-US" dirty="0"/>
              <a:t>Recommendation: Further analysis based on violent vs non-violent crimes and the health facilities size/capacity to treat victims, etc. would be recommended to get a deeper insight to those planning to make health services investments. </a:t>
            </a:r>
          </a:p>
        </p:txBody>
      </p:sp>
    </p:spTree>
    <p:extLst>
      <p:ext uri="{BB962C8B-B14F-4D97-AF65-F5344CB8AC3E}">
        <p14:creationId xmlns:p14="http://schemas.microsoft.com/office/powerpoint/2010/main" val="3404915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CD768CFEC7C44DA73F6A4F2EF78602" ma:contentTypeVersion="13" ma:contentTypeDescription="Create a new document." ma:contentTypeScope="" ma:versionID="f73620afdc7dc7411f68375344ccc01b">
  <xsd:schema xmlns:xsd="http://www.w3.org/2001/XMLSchema" xmlns:xs="http://www.w3.org/2001/XMLSchema" xmlns:p="http://schemas.microsoft.com/office/2006/metadata/properties" xmlns:ns3="672e3db6-4fb0-48ac-966d-928fcf061767" xmlns:ns4="09031bf8-b66a-4865-9a40-35e382f7dada" targetNamespace="http://schemas.microsoft.com/office/2006/metadata/properties" ma:root="true" ma:fieldsID="6e4ee3b30f4b055fc94971c5ed3af0c8" ns3:_="" ns4:_="">
    <xsd:import namespace="672e3db6-4fb0-48ac-966d-928fcf061767"/>
    <xsd:import namespace="09031bf8-b66a-4865-9a40-35e382f7dad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2e3db6-4fb0-48ac-966d-928fcf06176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9031bf8-b66a-4865-9a40-35e382f7dad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477720-8CA9-4B74-B0E9-23CBC0415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2e3db6-4fb0-48ac-966d-928fcf061767"/>
    <ds:schemaRef ds:uri="09031bf8-b66a-4865-9a40-35e382f7d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875B8E-9409-47ED-BD9A-7B72CCC818C9}">
  <ds:schemaRefs>
    <ds:schemaRef ds:uri="http://schemas.microsoft.com/sharepoint/v3/contenttype/forms"/>
  </ds:schemaRefs>
</ds:datastoreItem>
</file>

<file path=customXml/itemProps3.xml><?xml version="1.0" encoding="utf-8"?>
<ds:datastoreItem xmlns:ds="http://schemas.openxmlformats.org/officeDocument/2006/customXml" ds:itemID="{983D2885-2222-4C73-BC51-7CF1C409ED0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TotalTime>
  <Words>431</Words>
  <Application>Microsoft Office PowerPoint</Application>
  <PresentationFormat>Widescreen</PresentationFormat>
  <Paragraphs>27</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Avenir Next LT Pro</vt:lpstr>
      <vt:lpstr>Calibri</vt:lpstr>
      <vt:lpstr>Calibri Light</vt:lpstr>
      <vt:lpstr>Office Theme</vt:lpstr>
      <vt:lpstr>NYC and London Crimes and Health Services</vt:lpstr>
      <vt:lpstr>PowerPoint Presentation</vt:lpstr>
      <vt:lpstr>Using the crime data from the cities data and the Foursquare API – Generate Kmean Clusters</vt:lpstr>
      <vt:lpstr>Geolocalized  Clusters</vt:lpstr>
      <vt:lpstr>NYC Data Bar Plots</vt:lpstr>
      <vt:lpstr>London Data Bar Plots</vt:lpstr>
      <vt:lpstr>London Crime and Health Clusters</vt:lpstr>
      <vt:lpstr>Results &amp; Discussion</vt:lpstr>
      <vt:lpstr>Conclusions &amp;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and London Crimes and Health Services</dc:title>
  <dc:creator>Savelli, Paul</dc:creator>
  <cp:lastModifiedBy>Savelli, Paul</cp:lastModifiedBy>
  <cp:revision>1</cp:revision>
  <dcterms:created xsi:type="dcterms:W3CDTF">2020-09-20T09:06:59Z</dcterms:created>
  <dcterms:modified xsi:type="dcterms:W3CDTF">2020-09-20T09:10:44Z</dcterms:modified>
</cp:coreProperties>
</file>